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1430000" cy="8636000"/>
  <p:notesSz cx="6858000" cy="9144000"/>
  <p:embeddedFontLst>
    <p:embeddedFont>
      <p:font typeface="Lora Bold" charset="1" panose="00000800000000000000"/>
      <p:regular r:id="rId15"/>
    </p:embeddedFont>
    <p:embeddedFont>
      <p:font typeface="Lora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jpe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jpeg" Type="http://schemas.openxmlformats.org/officeDocument/2006/relationships/image"/><Relationship Id="rId9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../embeddings/oleObject2.bin" Type="http://schemas.openxmlformats.org/officeDocument/2006/relationships/oleObjec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098452"/>
            <a:ext cx="4286250" cy="6438643"/>
          </a:xfrm>
          <a:custGeom>
            <a:avLst/>
            <a:gdLst/>
            <a:ahLst/>
            <a:cxnLst/>
            <a:rect r="r" b="b" t="t" l="l"/>
            <a:pathLst>
              <a:path h="6438643" w="4286250">
                <a:moveTo>
                  <a:pt x="0" y="0"/>
                </a:moveTo>
                <a:lnTo>
                  <a:pt x="4286250" y="0"/>
                </a:lnTo>
                <a:lnTo>
                  <a:pt x="4286250" y="6438642"/>
                </a:lnTo>
                <a:lnTo>
                  <a:pt x="0" y="6438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" t="-3" r="-7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09268" y="1098452"/>
            <a:ext cx="2023345" cy="2085923"/>
          </a:xfrm>
          <a:custGeom>
            <a:avLst/>
            <a:gdLst/>
            <a:ahLst/>
            <a:cxnLst/>
            <a:rect r="r" b="b" t="t" l="l"/>
            <a:pathLst>
              <a:path h="2085923" w="2023345">
                <a:moveTo>
                  <a:pt x="0" y="0"/>
                </a:moveTo>
                <a:lnTo>
                  <a:pt x="2023346" y="0"/>
                </a:lnTo>
                <a:lnTo>
                  <a:pt x="2023346" y="2085923"/>
                </a:lnTo>
                <a:lnTo>
                  <a:pt x="0" y="2085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14978" y="3515078"/>
            <a:ext cx="5014008" cy="92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b="true" sz="2952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Po</a:t>
            </a:r>
            <a:r>
              <a:rPr lang="en-US" b="true" sz="2952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rovnání hydroizolačních materiálů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14978" y="4561494"/>
            <a:ext cx="33861" cy="300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15000" y="4774553"/>
            <a:ext cx="5014008" cy="912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31"/>
              </a:lnSpc>
            </a:pPr>
            <a:r>
              <a:rPr lang="en-US" b="true" sz="1952">
                <a:solidFill>
                  <a:srgbClr val="1A2D7A"/>
                </a:solidFill>
                <a:latin typeface="Lora Bold"/>
                <a:ea typeface="Lora Bold"/>
                <a:cs typeface="Lora Bold"/>
                <a:sym typeface="Lora Bold"/>
              </a:rPr>
              <a:t>Mode</a:t>
            </a:r>
            <a:r>
              <a:rPr lang="en-US" b="true" sz="1952">
                <a:solidFill>
                  <a:srgbClr val="1A2D7A"/>
                </a:solidFill>
                <a:latin typeface="Lora Bold"/>
                <a:ea typeface="Lora Bold"/>
                <a:cs typeface="Lora Bold"/>
                <a:sym typeface="Lora Bold"/>
              </a:rPr>
              <a:t>rní stříkaná hydroizolace TritoFlex vs. klasická řešení – přehled výhod a klíčových rozdílů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286250" y="7211697"/>
            <a:ext cx="7143750" cy="325703"/>
            <a:chOff x="0" y="0"/>
            <a:chExt cx="2490196" cy="1135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90196" cy="113535"/>
            </a:xfrm>
            <a:custGeom>
              <a:avLst/>
              <a:gdLst/>
              <a:ahLst/>
              <a:cxnLst/>
              <a:rect r="r" b="b" t="t" l="l"/>
              <a:pathLst>
                <a:path h="113535" w="2490196">
                  <a:moveTo>
                    <a:pt x="0" y="0"/>
                  </a:moveTo>
                  <a:lnTo>
                    <a:pt x="2490196" y="0"/>
                  </a:lnTo>
                  <a:lnTo>
                    <a:pt x="2490196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2490196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835946" y="5935727"/>
            <a:ext cx="4369991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 b="true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strechasos.cz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7997" y="3673116"/>
            <a:ext cx="3460747" cy="2051047"/>
          </a:xfrm>
          <a:custGeom>
            <a:avLst/>
            <a:gdLst/>
            <a:ahLst/>
            <a:cxnLst/>
            <a:rect r="r" b="b" t="t" l="l"/>
            <a:pathLst>
              <a:path h="2051047" w="3460747">
                <a:moveTo>
                  <a:pt x="0" y="0"/>
                </a:moveTo>
                <a:lnTo>
                  <a:pt x="3460747" y="0"/>
                </a:lnTo>
                <a:lnTo>
                  <a:pt x="3460747" y="2051047"/>
                </a:lnTo>
                <a:lnTo>
                  <a:pt x="0" y="20510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84622" y="3673116"/>
            <a:ext cx="3460747" cy="2051047"/>
          </a:xfrm>
          <a:custGeom>
            <a:avLst/>
            <a:gdLst/>
            <a:ahLst/>
            <a:cxnLst/>
            <a:rect r="r" b="b" t="t" l="l"/>
            <a:pathLst>
              <a:path h="2051047" w="3460747">
                <a:moveTo>
                  <a:pt x="0" y="0"/>
                </a:moveTo>
                <a:lnTo>
                  <a:pt x="3460747" y="0"/>
                </a:lnTo>
                <a:lnTo>
                  <a:pt x="3460747" y="2051047"/>
                </a:lnTo>
                <a:lnTo>
                  <a:pt x="0" y="2051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61247" y="3673116"/>
            <a:ext cx="3460747" cy="2051047"/>
          </a:xfrm>
          <a:custGeom>
            <a:avLst/>
            <a:gdLst/>
            <a:ahLst/>
            <a:cxnLst/>
            <a:rect r="r" b="b" t="t" l="l"/>
            <a:pathLst>
              <a:path h="2051047" w="3460747">
                <a:moveTo>
                  <a:pt x="0" y="0"/>
                </a:moveTo>
                <a:lnTo>
                  <a:pt x="3460747" y="0"/>
                </a:lnTo>
                <a:lnTo>
                  <a:pt x="3460747" y="2051047"/>
                </a:lnTo>
                <a:lnTo>
                  <a:pt x="0" y="20510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7211697"/>
            <a:ext cx="11430000" cy="325703"/>
            <a:chOff x="0" y="0"/>
            <a:chExt cx="3984314" cy="1135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984314" cy="113535"/>
            </a:xfrm>
            <a:custGeom>
              <a:avLst/>
              <a:gdLst/>
              <a:ahLst/>
              <a:cxnLst/>
              <a:rect r="r" b="b" t="t" l="l"/>
              <a:pathLst>
                <a:path h="113535" w="3984314">
                  <a:moveTo>
                    <a:pt x="0" y="0"/>
                  </a:moveTo>
                  <a:lnTo>
                    <a:pt x="3984314" y="0"/>
                  </a:lnTo>
                  <a:lnTo>
                    <a:pt x="3984314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3984314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05446" y="1899115"/>
            <a:ext cx="2665849" cy="1774001"/>
          </a:xfrm>
          <a:custGeom>
            <a:avLst/>
            <a:gdLst/>
            <a:ahLst/>
            <a:cxnLst/>
            <a:rect r="r" b="b" t="t" l="l"/>
            <a:pathLst>
              <a:path h="1774001" w="2665849">
                <a:moveTo>
                  <a:pt x="0" y="0"/>
                </a:moveTo>
                <a:lnTo>
                  <a:pt x="2665849" y="0"/>
                </a:lnTo>
                <a:lnTo>
                  <a:pt x="2665849" y="1774001"/>
                </a:lnTo>
                <a:lnTo>
                  <a:pt x="0" y="17740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370162" y="1881126"/>
            <a:ext cx="2689667" cy="1791990"/>
          </a:xfrm>
          <a:custGeom>
            <a:avLst/>
            <a:gdLst/>
            <a:ahLst/>
            <a:cxnLst/>
            <a:rect r="r" b="b" t="t" l="l"/>
            <a:pathLst>
              <a:path h="1791990" w="2689667">
                <a:moveTo>
                  <a:pt x="0" y="0"/>
                </a:moveTo>
                <a:lnTo>
                  <a:pt x="2689667" y="0"/>
                </a:lnTo>
                <a:lnTo>
                  <a:pt x="2689667" y="1791990"/>
                </a:lnTo>
                <a:lnTo>
                  <a:pt x="0" y="17919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845419" y="1899115"/>
            <a:ext cx="2644482" cy="1787761"/>
          </a:xfrm>
          <a:custGeom>
            <a:avLst/>
            <a:gdLst/>
            <a:ahLst/>
            <a:cxnLst/>
            <a:rect r="r" b="b" t="t" l="l"/>
            <a:pathLst>
              <a:path h="1787761" w="2644482">
                <a:moveTo>
                  <a:pt x="0" y="0"/>
                </a:moveTo>
                <a:lnTo>
                  <a:pt x="2644481" y="0"/>
                </a:lnTo>
                <a:lnTo>
                  <a:pt x="2644481" y="1787761"/>
                </a:lnTo>
                <a:lnTo>
                  <a:pt x="0" y="1787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091" t="0" r="-10091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179090" y="1236090"/>
            <a:ext cx="5071810" cy="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3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Spoje a těsnost hydroizolací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1110" y="4284545"/>
            <a:ext cx="1285904" cy="331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Asfaltový pás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0896" y="4561494"/>
            <a:ext cx="33861" cy="269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208859" y="4284545"/>
            <a:ext cx="512538" cy="331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48264" y="4561494"/>
            <a:ext cx="33861" cy="269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86380" y="4341695"/>
            <a:ext cx="3099700" cy="116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Bezešvá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Žádné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spoje 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Flexibilní = kopíruje rovné i složité tvary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1491" y="4571019"/>
            <a:ext cx="2015890" cy="894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Není bezešvý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Má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natavované spoje Vyžaduje přesné zpracování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208859" y="4571019"/>
            <a:ext cx="3174330" cy="894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Není</a:t>
            </a:r>
            <a:r>
              <a:rPr lang="en-US" sz="1122" spc="4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bezešvý 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Má svařované spoje 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Jeden špatný svar = nefunkční hydroizolace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77678" y="2770290"/>
            <a:ext cx="7198233" cy="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3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Nepropustnost vody a riziko zatékání</a:t>
            </a:r>
          </a:p>
        </p:txBody>
      </p:sp>
      <p:graphicFrame>
        <p:nvGraphicFramePr>
          <p:cNvPr name="Object 3" id="3"/>
          <p:cNvGraphicFramePr/>
          <p:nvPr/>
        </p:nvGraphicFramePr>
        <p:xfrm>
          <a:off x="810019" y="4317797"/>
          <a:ext cx="9182100" cy="1676400"/>
        </p:xfrm>
        <a:graphic>
          <a:graphicData uri="http://schemas.openxmlformats.org/presentationml/2006/ole">
            <p:oleObj imgW="11010900" imgH="35052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4" id="4"/>
          <p:cNvGrpSpPr/>
          <p:nvPr/>
        </p:nvGrpSpPr>
        <p:grpSpPr>
          <a:xfrm rot="0">
            <a:off x="0" y="7211697"/>
            <a:ext cx="11430000" cy="325703"/>
            <a:chOff x="0" y="0"/>
            <a:chExt cx="3984314" cy="1135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984314" cy="113535"/>
            </a:xfrm>
            <a:custGeom>
              <a:avLst/>
              <a:gdLst/>
              <a:ahLst/>
              <a:cxnLst/>
              <a:rect r="r" b="b" t="t" l="l"/>
              <a:pathLst>
                <a:path h="113535" w="3984314">
                  <a:moveTo>
                    <a:pt x="0" y="0"/>
                  </a:moveTo>
                  <a:lnTo>
                    <a:pt x="3984314" y="0"/>
                  </a:lnTo>
                  <a:lnTo>
                    <a:pt x="3984314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3984314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63503" y="869642"/>
            <a:ext cx="11556997" cy="6889747"/>
            <a:chOff x="0" y="0"/>
            <a:chExt cx="11557000" cy="6889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11430000" cy="6762750"/>
            </a:xfrm>
            <a:custGeom>
              <a:avLst/>
              <a:gdLst/>
              <a:ahLst/>
              <a:cxnLst/>
              <a:rect r="r" b="b" t="t" l="l"/>
              <a:pathLst>
                <a:path h="6762750" w="11430000">
                  <a:moveTo>
                    <a:pt x="0" y="6762750"/>
                  </a:moveTo>
                  <a:lnTo>
                    <a:pt x="11430000" y="6762750"/>
                  </a:lnTo>
                  <a:lnTo>
                    <a:pt x="1143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64008"/>
              <a:ext cx="11430000" cy="6762242"/>
            </a:xfrm>
            <a:custGeom>
              <a:avLst/>
              <a:gdLst/>
              <a:ahLst/>
              <a:cxnLst/>
              <a:rect r="r" b="b" t="t" l="l"/>
              <a:pathLst>
                <a:path h="6762242" w="11430000">
                  <a:moveTo>
                    <a:pt x="0" y="0"/>
                  </a:moveTo>
                  <a:lnTo>
                    <a:pt x="0" y="6762242"/>
                  </a:lnTo>
                  <a:lnTo>
                    <a:pt x="11430000" y="6762242"/>
                  </a:lnTo>
                  <a:lnTo>
                    <a:pt x="11430000" y="0"/>
                  </a:lnTo>
                  <a:close/>
                </a:path>
              </a:pathLst>
            </a:custGeom>
            <a:solidFill>
              <a:srgbClr val="E7EEF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11430000" cy="6762750"/>
            </a:xfrm>
            <a:custGeom>
              <a:avLst/>
              <a:gdLst/>
              <a:ahLst/>
              <a:cxnLst/>
              <a:rect r="r" b="b" t="t" l="l"/>
              <a:pathLst>
                <a:path h="6762750" w="11430000">
                  <a:moveTo>
                    <a:pt x="0" y="6762750"/>
                  </a:moveTo>
                  <a:lnTo>
                    <a:pt x="11430000" y="6762750"/>
                  </a:lnTo>
                  <a:lnTo>
                    <a:pt x="1143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EF9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4008"/>
              <a:ext cx="11430000" cy="6762242"/>
            </a:xfrm>
            <a:custGeom>
              <a:avLst/>
              <a:gdLst/>
              <a:ahLst/>
              <a:cxnLst/>
              <a:rect r="r" b="b" t="t" l="l"/>
              <a:pathLst>
                <a:path h="6762242" w="11430000">
                  <a:moveTo>
                    <a:pt x="0" y="0"/>
                  </a:moveTo>
                  <a:lnTo>
                    <a:pt x="0" y="6762242"/>
                  </a:lnTo>
                  <a:lnTo>
                    <a:pt x="11430000" y="6762242"/>
                  </a:lnTo>
                  <a:lnTo>
                    <a:pt x="11430000" y="0"/>
                  </a:lnTo>
                  <a:close/>
                </a:path>
              </a:pathLst>
            </a:custGeom>
            <a:solidFill>
              <a:srgbClr val="FFFAFA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127" y="1380490"/>
              <a:ext cx="66548" cy="66675"/>
            </a:xfrm>
            <a:custGeom>
              <a:avLst/>
              <a:gdLst/>
              <a:ahLst/>
              <a:cxnLst/>
              <a:rect r="r" b="b" t="t" l="l"/>
              <a:pathLst>
                <a:path h="66675" w="66548">
                  <a:moveTo>
                    <a:pt x="66548" y="33274"/>
                  </a:moveTo>
                  <a:cubicBezTo>
                    <a:pt x="66548" y="37719"/>
                    <a:pt x="65659" y="41910"/>
                    <a:pt x="64008" y="46101"/>
                  </a:cubicBezTo>
                  <a:cubicBezTo>
                    <a:pt x="62357" y="50292"/>
                    <a:pt x="59944" y="53721"/>
                    <a:pt x="56769" y="56896"/>
                  </a:cubicBezTo>
                  <a:cubicBezTo>
                    <a:pt x="53594" y="60071"/>
                    <a:pt x="50038" y="62484"/>
                    <a:pt x="45974" y="64135"/>
                  </a:cubicBezTo>
                  <a:cubicBezTo>
                    <a:pt x="41910" y="65786"/>
                    <a:pt x="37592" y="66675"/>
                    <a:pt x="33274" y="66675"/>
                  </a:cubicBezTo>
                  <a:cubicBezTo>
                    <a:pt x="28956" y="66675"/>
                    <a:pt x="24638" y="65786"/>
                    <a:pt x="20574" y="64135"/>
                  </a:cubicBezTo>
                  <a:cubicBezTo>
                    <a:pt x="16510" y="62484"/>
                    <a:pt x="12827" y="60071"/>
                    <a:pt x="9779" y="56896"/>
                  </a:cubicBezTo>
                  <a:cubicBezTo>
                    <a:pt x="6731" y="53721"/>
                    <a:pt x="4191" y="50165"/>
                    <a:pt x="2540" y="46101"/>
                  </a:cubicBezTo>
                  <a:cubicBezTo>
                    <a:pt x="889" y="42037"/>
                    <a:pt x="0" y="37719"/>
                    <a:pt x="0" y="33274"/>
                  </a:cubicBezTo>
                  <a:cubicBezTo>
                    <a:pt x="0" y="28829"/>
                    <a:pt x="889" y="24638"/>
                    <a:pt x="2540" y="20574"/>
                  </a:cubicBezTo>
                  <a:cubicBezTo>
                    <a:pt x="4191" y="16510"/>
                    <a:pt x="6604" y="12827"/>
                    <a:pt x="9779" y="9779"/>
                  </a:cubicBezTo>
                  <a:cubicBezTo>
                    <a:pt x="12954" y="6731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</a:path>
              </a:pathLst>
            </a:custGeom>
            <a:solidFill>
              <a:srgbClr val="1A2D7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0" y="2847340"/>
              <a:ext cx="66548" cy="76073"/>
            </a:xfrm>
            <a:custGeom>
              <a:avLst/>
              <a:gdLst/>
              <a:ahLst/>
              <a:cxnLst/>
              <a:rect r="r" b="b" t="t" l="l"/>
              <a:pathLst>
                <a:path h="76073" w="66548">
                  <a:moveTo>
                    <a:pt x="0" y="42799"/>
                  </a:moveTo>
                  <a:lnTo>
                    <a:pt x="0" y="33274"/>
                  </a:lnTo>
                  <a:cubicBezTo>
                    <a:pt x="0" y="28829"/>
                    <a:pt x="889" y="24638"/>
                    <a:pt x="2540" y="20574"/>
                  </a:cubicBezTo>
                  <a:cubicBezTo>
                    <a:pt x="4191" y="16510"/>
                    <a:pt x="6604" y="12827"/>
                    <a:pt x="9779" y="9779"/>
                  </a:cubicBezTo>
                  <a:cubicBezTo>
                    <a:pt x="12954" y="6731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lnTo>
                    <a:pt x="66548" y="42799"/>
                  </a:lnTo>
                  <a:cubicBezTo>
                    <a:pt x="66548" y="47244"/>
                    <a:pt x="65659" y="51435"/>
                    <a:pt x="64008" y="55499"/>
                  </a:cubicBezTo>
                  <a:cubicBezTo>
                    <a:pt x="62357" y="59563"/>
                    <a:pt x="59944" y="63246"/>
                    <a:pt x="56769" y="66294"/>
                  </a:cubicBezTo>
                  <a:cubicBezTo>
                    <a:pt x="53594" y="69342"/>
                    <a:pt x="50038" y="71882"/>
                    <a:pt x="45974" y="73533"/>
                  </a:cubicBezTo>
                  <a:cubicBezTo>
                    <a:pt x="41910" y="75184"/>
                    <a:pt x="37592" y="76073"/>
                    <a:pt x="33274" y="76073"/>
                  </a:cubicBezTo>
                  <a:cubicBezTo>
                    <a:pt x="28956" y="76073"/>
                    <a:pt x="24638" y="75184"/>
                    <a:pt x="20574" y="73533"/>
                  </a:cubicBezTo>
                  <a:cubicBezTo>
                    <a:pt x="16510" y="71882"/>
                    <a:pt x="12827" y="69469"/>
                    <a:pt x="9779" y="66294"/>
                  </a:cubicBezTo>
                  <a:cubicBezTo>
                    <a:pt x="6731" y="63119"/>
                    <a:pt x="4191" y="59563"/>
                    <a:pt x="2540" y="55499"/>
                  </a:cubicBezTo>
                  <a:cubicBezTo>
                    <a:pt x="889" y="51435"/>
                    <a:pt x="0" y="47117"/>
                    <a:pt x="0" y="42799"/>
                  </a:cubicBezTo>
                </a:path>
              </a:pathLst>
            </a:custGeom>
            <a:solidFill>
              <a:srgbClr val="1A2D7A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0" y="4095115"/>
              <a:ext cx="66548" cy="76074"/>
            </a:xfrm>
            <a:custGeom>
              <a:avLst/>
              <a:gdLst/>
              <a:ahLst/>
              <a:cxnLst/>
              <a:rect r="r" b="b" t="t" l="l"/>
              <a:pathLst>
                <a:path h="76074" w="66548">
                  <a:moveTo>
                    <a:pt x="0" y="42799"/>
                  </a:moveTo>
                  <a:lnTo>
                    <a:pt x="0" y="33274"/>
                  </a:lnTo>
                  <a:cubicBezTo>
                    <a:pt x="0" y="28829"/>
                    <a:pt x="889" y="24638"/>
                    <a:pt x="2540" y="20574"/>
                  </a:cubicBezTo>
                  <a:cubicBezTo>
                    <a:pt x="4191" y="16510"/>
                    <a:pt x="6604" y="12827"/>
                    <a:pt x="9779" y="9779"/>
                  </a:cubicBezTo>
                  <a:cubicBezTo>
                    <a:pt x="12954" y="6731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lnTo>
                    <a:pt x="66548" y="42799"/>
                  </a:lnTo>
                  <a:cubicBezTo>
                    <a:pt x="66548" y="47244"/>
                    <a:pt x="65659" y="51435"/>
                    <a:pt x="64008" y="55499"/>
                  </a:cubicBezTo>
                  <a:cubicBezTo>
                    <a:pt x="62357" y="59563"/>
                    <a:pt x="59944" y="63246"/>
                    <a:pt x="56769" y="66294"/>
                  </a:cubicBezTo>
                  <a:cubicBezTo>
                    <a:pt x="53594" y="69342"/>
                    <a:pt x="50038" y="71882"/>
                    <a:pt x="45974" y="73533"/>
                  </a:cubicBezTo>
                  <a:cubicBezTo>
                    <a:pt x="41910" y="75184"/>
                    <a:pt x="37592" y="76073"/>
                    <a:pt x="33274" y="76073"/>
                  </a:cubicBezTo>
                  <a:cubicBezTo>
                    <a:pt x="28956" y="76073"/>
                    <a:pt x="24638" y="75184"/>
                    <a:pt x="20574" y="73533"/>
                  </a:cubicBezTo>
                  <a:cubicBezTo>
                    <a:pt x="16510" y="71882"/>
                    <a:pt x="12827" y="69469"/>
                    <a:pt x="9779" y="66294"/>
                  </a:cubicBezTo>
                  <a:cubicBezTo>
                    <a:pt x="6731" y="63119"/>
                    <a:pt x="4191" y="59563"/>
                    <a:pt x="2540" y="55499"/>
                  </a:cubicBezTo>
                  <a:cubicBezTo>
                    <a:pt x="889" y="51435"/>
                    <a:pt x="0" y="47117"/>
                    <a:pt x="0" y="42799"/>
                  </a:cubicBezTo>
                </a:path>
              </a:pathLst>
            </a:custGeom>
            <a:solidFill>
              <a:srgbClr val="1A2D7A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5895975" y="2171395"/>
            <a:ext cx="4972050" cy="4972050"/>
            <a:chOff x="0" y="0"/>
            <a:chExt cx="6629400" cy="6629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29274" cy="6629400"/>
            </a:xfrm>
            <a:custGeom>
              <a:avLst/>
              <a:gdLst/>
              <a:ahLst/>
              <a:cxnLst/>
              <a:rect r="r" b="b" t="t" l="l"/>
              <a:pathLst>
                <a:path h="6629400" w="6629274">
                  <a:moveTo>
                    <a:pt x="66421" y="0"/>
                  </a:moveTo>
                  <a:cubicBezTo>
                    <a:pt x="48006" y="0"/>
                    <a:pt x="32385" y="6477"/>
                    <a:pt x="19431" y="19431"/>
                  </a:cubicBezTo>
                  <a:cubicBezTo>
                    <a:pt x="6477" y="32385"/>
                    <a:pt x="0" y="48133"/>
                    <a:pt x="0" y="66548"/>
                  </a:cubicBezTo>
                  <a:lnTo>
                    <a:pt x="0" y="6562852"/>
                  </a:lnTo>
                  <a:cubicBezTo>
                    <a:pt x="0" y="6581267"/>
                    <a:pt x="6477" y="6596888"/>
                    <a:pt x="19431" y="6609842"/>
                  </a:cubicBezTo>
                  <a:cubicBezTo>
                    <a:pt x="32385" y="6622797"/>
                    <a:pt x="48133" y="6629400"/>
                    <a:pt x="66548" y="6629400"/>
                  </a:cubicBezTo>
                  <a:lnTo>
                    <a:pt x="6562852" y="6629400"/>
                  </a:lnTo>
                  <a:cubicBezTo>
                    <a:pt x="6581267" y="6629400"/>
                    <a:pt x="6596888" y="6622923"/>
                    <a:pt x="6609842" y="6609969"/>
                  </a:cubicBezTo>
                  <a:cubicBezTo>
                    <a:pt x="6622797" y="6597014"/>
                    <a:pt x="6629274" y="6581267"/>
                    <a:pt x="6629274" y="6562978"/>
                  </a:cubicBezTo>
                  <a:lnTo>
                    <a:pt x="6629274" y="66548"/>
                  </a:lnTo>
                  <a:cubicBezTo>
                    <a:pt x="6629274" y="48133"/>
                    <a:pt x="6622797" y="32512"/>
                    <a:pt x="6609842" y="19558"/>
                  </a:cubicBezTo>
                  <a:cubicBezTo>
                    <a:pt x="6596888" y="6604"/>
                    <a:pt x="6581394" y="0"/>
                    <a:pt x="6562979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1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96084" y="1258063"/>
            <a:ext cx="4752451" cy="761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9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Odolnost vůči c</a:t>
            </a: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hemikáliím a UV záření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62741" y="2052571"/>
            <a:ext cx="51625" cy="40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b="true" sz="1476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3584" y="4748146"/>
            <a:ext cx="1077476" cy="435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39"/>
              </a:lnSpc>
            </a:pPr>
            <a:r>
              <a:rPr lang="en-US" b="true" sz="1575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80353" y="5206070"/>
            <a:ext cx="33861" cy="251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64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83584" y="3586096"/>
            <a:ext cx="1077476" cy="362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4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 fólie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6403" y="3910670"/>
            <a:ext cx="33861" cy="300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83203" y="2109721"/>
            <a:ext cx="1394851" cy="362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4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Asfaltové pásy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57268" y="2434295"/>
            <a:ext cx="33861" cy="300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37698" y="2531450"/>
            <a:ext cx="4280935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⚠️ Materiál vykazuje jen omezenou odolnost vůči solím a kyselinám, která se navíc snižuje korozí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37698" y="3165180"/>
            <a:ext cx="4010819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⚠️ Slabá UV odolnost – je nutné zajistit dodatečnou</a:t>
            </a:r>
          </a:p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ochranu, například posypema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76930" y="4005398"/>
            <a:ext cx="4671605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⚠️ Materiál vykazuje střední odolnost vůči solím a kyselinám, která je ovlivněna koncentrací agresivních látek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6930" y="4550026"/>
            <a:ext cx="4939320" cy="224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✅ má dobrou odolnost vůči UV záření, pokud je stabilizovaná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6930" y="5364249"/>
            <a:ext cx="4354551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✅ odolnost vůči solím a kyselinám je výborná – odoláva pH 1–13, i při trvalém kontaktu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37698" y="5997979"/>
            <a:ext cx="4522380" cy="681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 spc="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✅✅ odolnost vůči UV záření je vynikající – nevyžaduje žádné dodatečné krytí, dlouhodobé vystavení UV záření bez problémů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0" y="7352995"/>
            <a:ext cx="11430000" cy="325703"/>
            <a:chOff x="0" y="0"/>
            <a:chExt cx="3984314" cy="11353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984314" cy="113535"/>
            </a:xfrm>
            <a:custGeom>
              <a:avLst/>
              <a:gdLst/>
              <a:ahLst/>
              <a:cxnLst/>
              <a:rect r="r" b="b" t="t" l="l"/>
              <a:pathLst>
                <a:path h="113535" w="3984314">
                  <a:moveTo>
                    <a:pt x="0" y="0"/>
                  </a:moveTo>
                  <a:lnTo>
                    <a:pt x="3984314" y="0"/>
                  </a:lnTo>
                  <a:lnTo>
                    <a:pt x="3984314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3984314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43750" y="1098452"/>
            <a:ext cx="4286250" cy="6438643"/>
          </a:xfrm>
          <a:custGeom>
            <a:avLst/>
            <a:gdLst/>
            <a:ahLst/>
            <a:cxnLst/>
            <a:rect r="r" b="b" t="t" l="l"/>
            <a:pathLst>
              <a:path h="6438643" w="4286250">
                <a:moveTo>
                  <a:pt x="0" y="0"/>
                </a:moveTo>
                <a:lnTo>
                  <a:pt x="4286250" y="0"/>
                </a:lnTo>
                <a:lnTo>
                  <a:pt x="4286250" y="6438642"/>
                </a:lnTo>
                <a:lnTo>
                  <a:pt x="0" y="6438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" t="-3" r="-74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07997" y="3339741"/>
            <a:ext cx="3060697" cy="1765297"/>
            <a:chOff x="0" y="0"/>
            <a:chExt cx="3060700" cy="1765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3025" y="73025"/>
              <a:ext cx="2914650" cy="1619250"/>
            </a:xfrm>
            <a:custGeom>
              <a:avLst/>
              <a:gdLst/>
              <a:ahLst/>
              <a:cxnLst/>
              <a:rect r="r" b="b" t="t" l="l"/>
              <a:pathLst>
                <a:path h="1619250" w="2914650">
                  <a:moveTo>
                    <a:pt x="0" y="1578864"/>
                  </a:moveTo>
                  <a:lnTo>
                    <a:pt x="0" y="40386"/>
                  </a:lnTo>
                  <a:cubicBezTo>
                    <a:pt x="0" y="35052"/>
                    <a:pt x="1016" y="29845"/>
                    <a:pt x="3048" y="24892"/>
                  </a:cubicBezTo>
                  <a:cubicBezTo>
                    <a:pt x="5080" y="19939"/>
                    <a:pt x="8001" y="15621"/>
                    <a:pt x="11811" y="11811"/>
                  </a:cubicBezTo>
                  <a:cubicBezTo>
                    <a:pt x="15621" y="8001"/>
                    <a:pt x="19939" y="5080"/>
                    <a:pt x="24892" y="3048"/>
                  </a:cubicBezTo>
                  <a:cubicBezTo>
                    <a:pt x="29845" y="1016"/>
                    <a:pt x="34925" y="0"/>
                    <a:pt x="40386" y="0"/>
                  </a:cubicBezTo>
                  <a:lnTo>
                    <a:pt x="2874264" y="0"/>
                  </a:lnTo>
                  <a:cubicBezTo>
                    <a:pt x="2879598" y="0"/>
                    <a:pt x="2884805" y="1016"/>
                    <a:pt x="2889758" y="3048"/>
                  </a:cubicBezTo>
                  <a:cubicBezTo>
                    <a:pt x="2894711" y="5080"/>
                    <a:pt x="2899029" y="8001"/>
                    <a:pt x="2902839" y="11811"/>
                  </a:cubicBezTo>
                  <a:cubicBezTo>
                    <a:pt x="2906649" y="15621"/>
                    <a:pt x="2909570" y="19939"/>
                    <a:pt x="2911602" y="24892"/>
                  </a:cubicBezTo>
                  <a:cubicBezTo>
                    <a:pt x="2913634" y="29845"/>
                    <a:pt x="2914650" y="35052"/>
                    <a:pt x="2914650" y="40386"/>
                  </a:cubicBezTo>
                  <a:lnTo>
                    <a:pt x="2914650" y="1578864"/>
                  </a:lnTo>
                  <a:cubicBezTo>
                    <a:pt x="2914650" y="1584198"/>
                    <a:pt x="2913634" y="1589405"/>
                    <a:pt x="2911602" y="1594358"/>
                  </a:cubicBezTo>
                  <a:cubicBezTo>
                    <a:pt x="2909570" y="1599311"/>
                    <a:pt x="2906649" y="1603629"/>
                    <a:pt x="2902839" y="1607439"/>
                  </a:cubicBezTo>
                  <a:cubicBezTo>
                    <a:pt x="2899029" y="1611249"/>
                    <a:pt x="2894711" y="1614170"/>
                    <a:pt x="2889758" y="1616202"/>
                  </a:cubicBezTo>
                  <a:cubicBezTo>
                    <a:pt x="2884805" y="1618234"/>
                    <a:pt x="2879725" y="1619250"/>
                    <a:pt x="2874264" y="1619250"/>
                  </a:cubicBezTo>
                  <a:lnTo>
                    <a:pt x="40386" y="1619250"/>
                  </a:lnTo>
                  <a:cubicBezTo>
                    <a:pt x="35052" y="1619250"/>
                    <a:pt x="29845" y="1618234"/>
                    <a:pt x="24892" y="1616202"/>
                  </a:cubicBezTo>
                  <a:cubicBezTo>
                    <a:pt x="19939" y="1614170"/>
                    <a:pt x="15621" y="1611249"/>
                    <a:pt x="11811" y="1607439"/>
                  </a:cubicBezTo>
                  <a:cubicBezTo>
                    <a:pt x="8001" y="1603629"/>
                    <a:pt x="5080" y="1599311"/>
                    <a:pt x="3048" y="1594358"/>
                  </a:cubicBezTo>
                  <a:cubicBezTo>
                    <a:pt x="1016" y="1589405"/>
                    <a:pt x="0" y="1584325"/>
                    <a:pt x="0" y="1578864"/>
                  </a:cubicBezTo>
                </a:path>
              </a:pathLst>
            </a:custGeom>
            <a:solidFill>
              <a:srgbClr val="FFFAFA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2933700" cy="1638173"/>
            </a:xfrm>
            <a:custGeom>
              <a:avLst/>
              <a:gdLst/>
              <a:ahLst/>
              <a:cxnLst/>
              <a:rect r="r" b="b" t="t" l="l"/>
              <a:pathLst>
                <a:path h="1638173" w="2933700">
                  <a:moveTo>
                    <a:pt x="0" y="1588389"/>
                  </a:moveTo>
                  <a:lnTo>
                    <a:pt x="0" y="49911"/>
                  </a:lnTo>
                  <a:lnTo>
                    <a:pt x="9525" y="49911"/>
                  </a:lnTo>
                  <a:lnTo>
                    <a:pt x="0" y="49911"/>
                  </a:lnTo>
                  <a:cubicBezTo>
                    <a:pt x="0" y="43307"/>
                    <a:pt x="1270" y="36957"/>
                    <a:pt x="3810" y="30861"/>
                  </a:cubicBezTo>
                  <a:lnTo>
                    <a:pt x="3810" y="30861"/>
                  </a:lnTo>
                  <a:lnTo>
                    <a:pt x="3810" y="30861"/>
                  </a:lnTo>
                  <a:cubicBezTo>
                    <a:pt x="6350" y="24765"/>
                    <a:pt x="9906" y="19304"/>
                    <a:pt x="14605" y="14732"/>
                  </a:cubicBezTo>
                  <a:lnTo>
                    <a:pt x="21336" y="21463"/>
                  </a:lnTo>
                  <a:lnTo>
                    <a:pt x="14605" y="14732"/>
                  </a:lnTo>
                  <a:cubicBezTo>
                    <a:pt x="19304" y="10033"/>
                    <a:pt x="24765" y="6477"/>
                    <a:pt x="30861" y="3937"/>
                  </a:cubicBezTo>
                  <a:lnTo>
                    <a:pt x="34544" y="12700"/>
                  </a:lnTo>
                  <a:lnTo>
                    <a:pt x="30861" y="3937"/>
                  </a:lnTo>
                  <a:cubicBezTo>
                    <a:pt x="36957" y="1397"/>
                    <a:pt x="43307" y="127"/>
                    <a:pt x="49911" y="127"/>
                  </a:cubicBezTo>
                  <a:lnTo>
                    <a:pt x="49911" y="9652"/>
                  </a:lnTo>
                  <a:lnTo>
                    <a:pt x="49911" y="0"/>
                  </a:lnTo>
                  <a:lnTo>
                    <a:pt x="2883789" y="0"/>
                  </a:lnTo>
                  <a:lnTo>
                    <a:pt x="2883789" y="9525"/>
                  </a:lnTo>
                  <a:lnTo>
                    <a:pt x="2883789" y="0"/>
                  </a:lnTo>
                  <a:cubicBezTo>
                    <a:pt x="2890393" y="0"/>
                    <a:pt x="2896743" y="1270"/>
                    <a:pt x="2902839" y="3810"/>
                  </a:cubicBezTo>
                  <a:lnTo>
                    <a:pt x="2899156" y="12573"/>
                  </a:lnTo>
                  <a:lnTo>
                    <a:pt x="2902839" y="3810"/>
                  </a:lnTo>
                  <a:cubicBezTo>
                    <a:pt x="2908935" y="6350"/>
                    <a:pt x="2914396" y="9906"/>
                    <a:pt x="2919095" y="14605"/>
                  </a:cubicBezTo>
                  <a:lnTo>
                    <a:pt x="2912364" y="21336"/>
                  </a:lnTo>
                  <a:lnTo>
                    <a:pt x="2919095" y="14605"/>
                  </a:lnTo>
                  <a:cubicBezTo>
                    <a:pt x="2923794" y="19304"/>
                    <a:pt x="2927350" y="24638"/>
                    <a:pt x="2929890" y="30734"/>
                  </a:cubicBezTo>
                  <a:lnTo>
                    <a:pt x="2921127" y="34417"/>
                  </a:lnTo>
                  <a:lnTo>
                    <a:pt x="2929890" y="30734"/>
                  </a:lnTo>
                  <a:cubicBezTo>
                    <a:pt x="2932430" y="36830"/>
                    <a:pt x="2933700" y="43180"/>
                    <a:pt x="2933700" y="49784"/>
                  </a:cubicBezTo>
                  <a:lnTo>
                    <a:pt x="2924175" y="49784"/>
                  </a:lnTo>
                  <a:lnTo>
                    <a:pt x="2933700" y="49784"/>
                  </a:lnTo>
                  <a:lnTo>
                    <a:pt x="2933700" y="1588389"/>
                  </a:lnTo>
                  <a:lnTo>
                    <a:pt x="2924175" y="1588389"/>
                  </a:lnTo>
                  <a:lnTo>
                    <a:pt x="2933700" y="1588389"/>
                  </a:lnTo>
                  <a:cubicBezTo>
                    <a:pt x="2933700" y="1594993"/>
                    <a:pt x="2932430" y="1601343"/>
                    <a:pt x="2929890" y="1607439"/>
                  </a:cubicBezTo>
                  <a:lnTo>
                    <a:pt x="2921127" y="1603756"/>
                  </a:lnTo>
                  <a:lnTo>
                    <a:pt x="2929890" y="1607439"/>
                  </a:lnTo>
                  <a:cubicBezTo>
                    <a:pt x="2927350" y="1613535"/>
                    <a:pt x="2923794" y="1618996"/>
                    <a:pt x="2919095" y="1623568"/>
                  </a:cubicBezTo>
                  <a:lnTo>
                    <a:pt x="2912364" y="1616837"/>
                  </a:lnTo>
                  <a:lnTo>
                    <a:pt x="2919095" y="1623568"/>
                  </a:lnTo>
                  <a:cubicBezTo>
                    <a:pt x="2914396" y="1628267"/>
                    <a:pt x="2909062" y="1631823"/>
                    <a:pt x="2902839" y="1634363"/>
                  </a:cubicBezTo>
                  <a:lnTo>
                    <a:pt x="2899156" y="1625600"/>
                  </a:lnTo>
                  <a:lnTo>
                    <a:pt x="2902839" y="1634363"/>
                  </a:lnTo>
                  <a:cubicBezTo>
                    <a:pt x="2896743" y="1636903"/>
                    <a:pt x="2890393" y="1638173"/>
                    <a:pt x="2883789" y="1638173"/>
                  </a:cubicBezTo>
                  <a:lnTo>
                    <a:pt x="2883789" y="1628648"/>
                  </a:lnTo>
                  <a:lnTo>
                    <a:pt x="2883789" y="1638173"/>
                  </a:lnTo>
                  <a:lnTo>
                    <a:pt x="49911" y="1638173"/>
                  </a:lnTo>
                  <a:lnTo>
                    <a:pt x="49911" y="1628648"/>
                  </a:lnTo>
                  <a:lnTo>
                    <a:pt x="49911" y="1638173"/>
                  </a:lnTo>
                  <a:cubicBezTo>
                    <a:pt x="43307" y="1638173"/>
                    <a:pt x="36957" y="1636903"/>
                    <a:pt x="30861" y="1634363"/>
                  </a:cubicBezTo>
                  <a:lnTo>
                    <a:pt x="34544" y="1625600"/>
                  </a:lnTo>
                  <a:lnTo>
                    <a:pt x="30861" y="1634363"/>
                  </a:lnTo>
                  <a:cubicBezTo>
                    <a:pt x="24765" y="1631823"/>
                    <a:pt x="19304" y="1628267"/>
                    <a:pt x="14732" y="1623568"/>
                  </a:cubicBezTo>
                  <a:lnTo>
                    <a:pt x="21463" y="1616837"/>
                  </a:lnTo>
                  <a:lnTo>
                    <a:pt x="14732" y="1623568"/>
                  </a:lnTo>
                  <a:cubicBezTo>
                    <a:pt x="10033" y="1618869"/>
                    <a:pt x="6477" y="1613535"/>
                    <a:pt x="3937" y="1607439"/>
                  </a:cubicBezTo>
                  <a:lnTo>
                    <a:pt x="12700" y="1603756"/>
                  </a:lnTo>
                  <a:lnTo>
                    <a:pt x="3937" y="1607439"/>
                  </a:lnTo>
                  <a:cubicBezTo>
                    <a:pt x="1397" y="1601343"/>
                    <a:pt x="127" y="1594993"/>
                    <a:pt x="127" y="1588389"/>
                  </a:cubicBezTo>
                  <a:lnTo>
                    <a:pt x="9652" y="1588389"/>
                  </a:lnTo>
                  <a:lnTo>
                    <a:pt x="0" y="1588389"/>
                  </a:lnTo>
                  <a:moveTo>
                    <a:pt x="19050" y="1588389"/>
                  </a:moveTo>
                  <a:cubicBezTo>
                    <a:pt x="19050" y="1592453"/>
                    <a:pt x="19812" y="1596390"/>
                    <a:pt x="21336" y="1600200"/>
                  </a:cubicBezTo>
                  <a:cubicBezTo>
                    <a:pt x="22860" y="1604010"/>
                    <a:pt x="25146" y="1607312"/>
                    <a:pt x="28067" y="1610233"/>
                  </a:cubicBezTo>
                  <a:lnTo>
                    <a:pt x="28067" y="1610233"/>
                  </a:lnTo>
                  <a:lnTo>
                    <a:pt x="28067" y="1610233"/>
                  </a:lnTo>
                  <a:cubicBezTo>
                    <a:pt x="30988" y="1613154"/>
                    <a:pt x="34290" y="1615313"/>
                    <a:pt x="38100" y="1616964"/>
                  </a:cubicBezTo>
                  <a:lnTo>
                    <a:pt x="38100" y="1616964"/>
                  </a:lnTo>
                  <a:lnTo>
                    <a:pt x="38100" y="1616964"/>
                  </a:lnTo>
                  <a:cubicBezTo>
                    <a:pt x="41910" y="1618488"/>
                    <a:pt x="45847" y="1619377"/>
                    <a:pt x="49911" y="1619377"/>
                  </a:cubicBezTo>
                  <a:lnTo>
                    <a:pt x="2883789" y="1619377"/>
                  </a:lnTo>
                  <a:cubicBezTo>
                    <a:pt x="2887853" y="1619377"/>
                    <a:pt x="2891790" y="1618615"/>
                    <a:pt x="2895600" y="1617091"/>
                  </a:cubicBezTo>
                  <a:lnTo>
                    <a:pt x="2895600" y="1617091"/>
                  </a:lnTo>
                  <a:lnTo>
                    <a:pt x="2895600" y="1617091"/>
                  </a:lnTo>
                  <a:cubicBezTo>
                    <a:pt x="2899410" y="1615567"/>
                    <a:pt x="2902712" y="1613281"/>
                    <a:pt x="2905633" y="1610360"/>
                  </a:cubicBezTo>
                  <a:lnTo>
                    <a:pt x="2905633" y="1610360"/>
                  </a:lnTo>
                  <a:lnTo>
                    <a:pt x="2905633" y="1610360"/>
                  </a:lnTo>
                  <a:cubicBezTo>
                    <a:pt x="2908554" y="1607439"/>
                    <a:pt x="2910713" y="1604137"/>
                    <a:pt x="2912364" y="1600327"/>
                  </a:cubicBezTo>
                  <a:lnTo>
                    <a:pt x="2912364" y="1600327"/>
                  </a:lnTo>
                  <a:lnTo>
                    <a:pt x="2912364" y="1600327"/>
                  </a:lnTo>
                  <a:cubicBezTo>
                    <a:pt x="2913888" y="1596517"/>
                    <a:pt x="2914650" y="1592707"/>
                    <a:pt x="2914650" y="1588516"/>
                  </a:cubicBezTo>
                  <a:lnTo>
                    <a:pt x="2914650" y="49911"/>
                  </a:lnTo>
                  <a:cubicBezTo>
                    <a:pt x="2914650" y="45847"/>
                    <a:pt x="2913888" y="41910"/>
                    <a:pt x="2912364" y="38100"/>
                  </a:cubicBezTo>
                  <a:lnTo>
                    <a:pt x="2912364" y="38100"/>
                  </a:lnTo>
                  <a:lnTo>
                    <a:pt x="2912364" y="38100"/>
                  </a:lnTo>
                  <a:cubicBezTo>
                    <a:pt x="2910840" y="34290"/>
                    <a:pt x="2908554" y="30988"/>
                    <a:pt x="2905633" y="28067"/>
                  </a:cubicBezTo>
                  <a:lnTo>
                    <a:pt x="2905633" y="28067"/>
                  </a:lnTo>
                  <a:lnTo>
                    <a:pt x="2905633" y="28067"/>
                  </a:lnTo>
                  <a:cubicBezTo>
                    <a:pt x="2902712" y="25146"/>
                    <a:pt x="2899410" y="22987"/>
                    <a:pt x="2895600" y="21336"/>
                  </a:cubicBezTo>
                  <a:lnTo>
                    <a:pt x="2895600" y="21336"/>
                  </a:lnTo>
                  <a:lnTo>
                    <a:pt x="2895600" y="21336"/>
                  </a:lnTo>
                  <a:cubicBezTo>
                    <a:pt x="2891790" y="19812"/>
                    <a:pt x="2887853" y="19050"/>
                    <a:pt x="2883789" y="19050"/>
                  </a:cubicBezTo>
                  <a:lnTo>
                    <a:pt x="49911" y="19050"/>
                  </a:lnTo>
                  <a:cubicBezTo>
                    <a:pt x="45847" y="19050"/>
                    <a:pt x="41910" y="19812"/>
                    <a:pt x="38100" y="21463"/>
                  </a:cubicBezTo>
                  <a:lnTo>
                    <a:pt x="38100" y="21463"/>
                  </a:lnTo>
                  <a:lnTo>
                    <a:pt x="38100" y="21463"/>
                  </a:lnTo>
                  <a:cubicBezTo>
                    <a:pt x="34290" y="22987"/>
                    <a:pt x="30988" y="25273"/>
                    <a:pt x="28067" y="28194"/>
                  </a:cubicBezTo>
                  <a:lnTo>
                    <a:pt x="28067" y="28194"/>
                  </a:lnTo>
                  <a:lnTo>
                    <a:pt x="28067" y="28194"/>
                  </a:lnTo>
                  <a:cubicBezTo>
                    <a:pt x="25146" y="31115"/>
                    <a:pt x="22987" y="34417"/>
                    <a:pt x="21336" y="38227"/>
                  </a:cubicBezTo>
                  <a:lnTo>
                    <a:pt x="12573" y="34544"/>
                  </a:lnTo>
                  <a:lnTo>
                    <a:pt x="21336" y="38227"/>
                  </a:lnTo>
                  <a:cubicBezTo>
                    <a:pt x="19812" y="42037"/>
                    <a:pt x="19050" y="45974"/>
                    <a:pt x="19050" y="50038"/>
                  </a:cubicBezTo>
                  <a:lnTo>
                    <a:pt x="19050" y="1588389"/>
                  </a:lnTo>
                  <a:close/>
                </a:path>
              </a:pathLst>
            </a:custGeom>
            <a:solidFill>
              <a:srgbClr val="BBC2DC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07997" y="5120916"/>
            <a:ext cx="6127747" cy="1327147"/>
            <a:chOff x="0" y="0"/>
            <a:chExt cx="6127750" cy="132715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3025" y="73025"/>
              <a:ext cx="5981700" cy="1181100"/>
            </a:xfrm>
            <a:custGeom>
              <a:avLst/>
              <a:gdLst/>
              <a:ahLst/>
              <a:cxnLst/>
              <a:rect r="r" b="b" t="t" l="l"/>
              <a:pathLst>
                <a:path h="1181100" w="5981700">
                  <a:moveTo>
                    <a:pt x="0" y="1140714"/>
                  </a:moveTo>
                  <a:lnTo>
                    <a:pt x="0" y="40386"/>
                  </a:lnTo>
                  <a:cubicBezTo>
                    <a:pt x="0" y="35052"/>
                    <a:pt x="1016" y="29845"/>
                    <a:pt x="3048" y="24892"/>
                  </a:cubicBezTo>
                  <a:cubicBezTo>
                    <a:pt x="5080" y="19939"/>
                    <a:pt x="8001" y="15621"/>
                    <a:pt x="11811" y="11811"/>
                  </a:cubicBezTo>
                  <a:cubicBezTo>
                    <a:pt x="15621" y="8001"/>
                    <a:pt x="19939" y="5080"/>
                    <a:pt x="24892" y="3048"/>
                  </a:cubicBezTo>
                  <a:cubicBezTo>
                    <a:pt x="29845" y="1016"/>
                    <a:pt x="34925" y="0"/>
                    <a:pt x="40386" y="0"/>
                  </a:cubicBezTo>
                  <a:lnTo>
                    <a:pt x="5941314" y="0"/>
                  </a:lnTo>
                  <a:cubicBezTo>
                    <a:pt x="5946648" y="0"/>
                    <a:pt x="5951855" y="1016"/>
                    <a:pt x="5956808" y="3048"/>
                  </a:cubicBezTo>
                  <a:cubicBezTo>
                    <a:pt x="5961761" y="5080"/>
                    <a:pt x="5966079" y="8001"/>
                    <a:pt x="5969889" y="11811"/>
                  </a:cubicBezTo>
                  <a:cubicBezTo>
                    <a:pt x="5973699" y="15621"/>
                    <a:pt x="5976620" y="19939"/>
                    <a:pt x="5978652" y="24892"/>
                  </a:cubicBezTo>
                  <a:cubicBezTo>
                    <a:pt x="5980684" y="29845"/>
                    <a:pt x="5981700" y="34925"/>
                    <a:pt x="5981700" y="40386"/>
                  </a:cubicBezTo>
                  <a:lnTo>
                    <a:pt x="5981700" y="1140714"/>
                  </a:lnTo>
                  <a:cubicBezTo>
                    <a:pt x="5981700" y="1146048"/>
                    <a:pt x="5980684" y="1151255"/>
                    <a:pt x="5978652" y="1156208"/>
                  </a:cubicBezTo>
                  <a:cubicBezTo>
                    <a:pt x="5976620" y="1161161"/>
                    <a:pt x="5973699" y="1165479"/>
                    <a:pt x="5969889" y="1169289"/>
                  </a:cubicBezTo>
                  <a:cubicBezTo>
                    <a:pt x="5966079" y="1173099"/>
                    <a:pt x="5961761" y="1176020"/>
                    <a:pt x="5956808" y="1178052"/>
                  </a:cubicBezTo>
                  <a:cubicBezTo>
                    <a:pt x="5951855" y="1180084"/>
                    <a:pt x="5946775" y="1181100"/>
                    <a:pt x="5941314" y="1181100"/>
                  </a:cubicBezTo>
                  <a:lnTo>
                    <a:pt x="40386" y="1181100"/>
                  </a:lnTo>
                  <a:cubicBezTo>
                    <a:pt x="35052" y="1181100"/>
                    <a:pt x="29845" y="1180084"/>
                    <a:pt x="24892" y="1178052"/>
                  </a:cubicBezTo>
                  <a:cubicBezTo>
                    <a:pt x="19939" y="1176020"/>
                    <a:pt x="15621" y="1173099"/>
                    <a:pt x="11811" y="1169289"/>
                  </a:cubicBezTo>
                  <a:cubicBezTo>
                    <a:pt x="8001" y="1165479"/>
                    <a:pt x="5080" y="1161161"/>
                    <a:pt x="3048" y="1156208"/>
                  </a:cubicBezTo>
                  <a:cubicBezTo>
                    <a:pt x="1016" y="1151255"/>
                    <a:pt x="0" y="1146175"/>
                    <a:pt x="0" y="1140714"/>
                  </a:cubicBezTo>
                </a:path>
              </a:pathLst>
            </a:custGeom>
            <a:solidFill>
              <a:srgbClr val="FFFAF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6000750" cy="1200023"/>
            </a:xfrm>
            <a:custGeom>
              <a:avLst/>
              <a:gdLst/>
              <a:ahLst/>
              <a:cxnLst/>
              <a:rect r="r" b="b" t="t" l="l"/>
              <a:pathLst>
                <a:path h="1200023" w="6000750">
                  <a:moveTo>
                    <a:pt x="0" y="1150239"/>
                  </a:moveTo>
                  <a:lnTo>
                    <a:pt x="0" y="49911"/>
                  </a:lnTo>
                  <a:lnTo>
                    <a:pt x="9525" y="49911"/>
                  </a:lnTo>
                  <a:lnTo>
                    <a:pt x="0" y="49911"/>
                  </a:lnTo>
                  <a:cubicBezTo>
                    <a:pt x="0" y="43307"/>
                    <a:pt x="1270" y="36957"/>
                    <a:pt x="3810" y="30861"/>
                  </a:cubicBezTo>
                  <a:lnTo>
                    <a:pt x="3810" y="30861"/>
                  </a:lnTo>
                  <a:lnTo>
                    <a:pt x="3810" y="30861"/>
                  </a:lnTo>
                  <a:cubicBezTo>
                    <a:pt x="6350" y="24765"/>
                    <a:pt x="9906" y="19304"/>
                    <a:pt x="14605" y="14732"/>
                  </a:cubicBezTo>
                  <a:lnTo>
                    <a:pt x="21336" y="21463"/>
                  </a:lnTo>
                  <a:lnTo>
                    <a:pt x="14605" y="14732"/>
                  </a:lnTo>
                  <a:cubicBezTo>
                    <a:pt x="19304" y="10033"/>
                    <a:pt x="24765" y="6477"/>
                    <a:pt x="30861" y="3937"/>
                  </a:cubicBezTo>
                  <a:lnTo>
                    <a:pt x="34544" y="12700"/>
                  </a:lnTo>
                  <a:lnTo>
                    <a:pt x="30861" y="3937"/>
                  </a:lnTo>
                  <a:cubicBezTo>
                    <a:pt x="36957" y="1397"/>
                    <a:pt x="43307" y="127"/>
                    <a:pt x="49911" y="127"/>
                  </a:cubicBezTo>
                  <a:lnTo>
                    <a:pt x="49911" y="9652"/>
                  </a:lnTo>
                  <a:lnTo>
                    <a:pt x="49911" y="0"/>
                  </a:lnTo>
                  <a:lnTo>
                    <a:pt x="5950839" y="0"/>
                  </a:lnTo>
                  <a:lnTo>
                    <a:pt x="5950839" y="9525"/>
                  </a:lnTo>
                  <a:lnTo>
                    <a:pt x="5950839" y="0"/>
                  </a:lnTo>
                  <a:cubicBezTo>
                    <a:pt x="5957443" y="0"/>
                    <a:pt x="5963793" y="1270"/>
                    <a:pt x="5969889" y="3810"/>
                  </a:cubicBezTo>
                  <a:lnTo>
                    <a:pt x="5966206" y="12573"/>
                  </a:lnTo>
                  <a:lnTo>
                    <a:pt x="5969889" y="3810"/>
                  </a:lnTo>
                  <a:cubicBezTo>
                    <a:pt x="5975985" y="6350"/>
                    <a:pt x="5981446" y="9906"/>
                    <a:pt x="5986145" y="14605"/>
                  </a:cubicBezTo>
                  <a:lnTo>
                    <a:pt x="5979414" y="21336"/>
                  </a:lnTo>
                  <a:lnTo>
                    <a:pt x="5986145" y="14605"/>
                  </a:lnTo>
                  <a:cubicBezTo>
                    <a:pt x="5990844" y="19304"/>
                    <a:pt x="5994400" y="24638"/>
                    <a:pt x="5996940" y="30734"/>
                  </a:cubicBezTo>
                  <a:lnTo>
                    <a:pt x="5996940" y="30734"/>
                  </a:lnTo>
                  <a:lnTo>
                    <a:pt x="5996940" y="30734"/>
                  </a:lnTo>
                  <a:cubicBezTo>
                    <a:pt x="5999480" y="36830"/>
                    <a:pt x="6000750" y="43180"/>
                    <a:pt x="6000750" y="49784"/>
                  </a:cubicBezTo>
                  <a:lnTo>
                    <a:pt x="5991225" y="49784"/>
                  </a:lnTo>
                  <a:lnTo>
                    <a:pt x="6000750" y="49784"/>
                  </a:lnTo>
                  <a:lnTo>
                    <a:pt x="6000750" y="1150239"/>
                  </a:lnTo>
                  <a:lnTo>
                    <a:pt x="5991225" y="1150239"/>
                  </a:lnTo>
                  <a:lnTo>
                    <a:pt x="6000750" y="1150239"/>
                  </a:lnTo>
                  <a:cubicBezTo>
                    <a:pt x="6000750" y="1156843"/>
                    <a:pt x="5999480" y="1163193"/>
                    <a:pt x="5996940" y="1169289"/>
                  </a:cubicBezTo>
                  <a:lnTo>
                    <a:pt x="5996940" y="1169289"/>
                  </a:lnTo>
                  <a:lnTo>
                    <a:pt x="5996940" y="1169289"/>
                  </a:lnTo>
                  <a:cubicBezTo>
                    <a:pt x="5994400" y="1175385"/>
                    <a:pt x="5990844" y="1180846"/>
                    <a:pt x="5986145" y="1185418"/>
                  </a:cubicBezTo>
                  <a:lnTo>
                    <a:pt x="5979414" y="1178687"/>
                  </a:lnTo>
                  <a:lnTo>
                    <a:pt x="5986145" y="1185418"/>
                  </a:lnTo>
                  <a:cubicBezTo>
                    <a:pt x="5981446" y="1190117"/>
                    <a:pt x="5976112" y="1193673"/>
                    <a:pt x="5969889" y="1196213"/>
                  </a:cubicBezTo>
                  <a:lnTo>
                    <a:pt x="5966206" y="1187450"/>
                  </a:lnTo>
                  <a:lnTo>
                    <a:pt x="5969889" y="1196213"/>
                  </a:lnTo>
                  <a:cubicBezTo>
                    <a:pt x="5963793" y="1198753"/>
                    <a:pt x="5957443" y="1200023"/>
                    <a:pt x="5950839" y="1200023"/>
                  </a:cubicBezTo>
                  <a:lnTo>
                    <a:pt x="5950839" y="1190498"/>
                  </a:lnTo>
                  <a:lnTo>
                    <a:pt x="5950839" y="1200023"/>
                  </a:lnTo>
                  <a:lnTo>
                    <a:pt x="49911" y="1200023"/>
                  </a:lnTo>
                  <a:lnTo>
                    <a:pt x="49911" y="1190498"/>
                  </a:lnTo>
                  <a:lnTo>
                    <a:pt x="49911" y="1200023"/>
                  </a:lnTo>
                  <a:cubicBezTo>
                    <a:pt x="43307" y="1200023"/>
                    <a:pt x="36957" y="1198753"/>
                    <a:pt x="30861" y="1196213"/>
                  </a:cubicBezTo>
                  <a:lnTo>
                    <a:pt x="34544" y="1187450"/>
                  </a:lnTo>
                  <a:lnTo>
                    <a:pt x="30861" y="1196213"/>
                  </a:lnTo>
                  <a:cubicBezTo>
                    <a:pt x="24765" y="1193673"/>
                    <a:pt x="19304" y="1190117"/>
                    <a:pt x="14605" y="1185418"/>
                  </a:cubicBezTo>
                  <a:lnTo>
                    <a:pt x="21336" y="1178687"/>
                  </a:lnTo>
                  <a:lnTo>
                    <a:pt x="14605" y="1185418"/>
                  </a:lnTo>
                  <a:cubicBezTo>
                    <a:pt x="9906" y="1180719"/>
                    <a:pt x="6350" y="1175385"/>
                    <a:pt x="3810" y="1169289"/>
                  </a:cubicBezTo>
                  <a:lnTo>
                    <a:pt x="3810" y="1169289"/>
                  </a:lnTo>
                  <a:lnTo>
                    <a:pt x="3810" y="1169289"/>
                  </a:lnTo>
                  <a:cubicBezTo>
                    <a:pt x="1270" y="1163193"/>
                    <a:pt x="0" y="1156843"/>
                    <a:pt x="0" y="1150239"/>
                  </a:cubicBezTo>
                  <a:lnTo>
                    <a:pt x="9525" y="1150239"/>
                  </a:lnTo>
                  <a:lnTo>
                    <a:pt x="0" y="1150239"/>
                  </a:lnTo>
                  <a:moveTo>
                    <a:pt x="19050" y="1150239"/>
                  </a:moveTo>
                  <a:cubicBezTo>
                    <a:pt x="19050" y="1154303"/>
                    <a:pt x="19812" y="1158240"/>
                    <a:pt x="21336" y="1162050"/>
                  </a:cubicBezTo>
                  <a:lnTo>
                    <a:pt x="12573" y="1165733"/>
                  </a:lnTo>
                  <a:lnTo>
                    <a:pt x="21336" y="1162050"/>
                  </a:lnTo>
                  <a:cubicBezTo>
                    <a:pt x="22860" y="1165860"/>
                    <a:pt x="25146" y="1169162"/>
                    <a:pt x="28067" y="1172083"/>
                  </a:cubicBezTo>
                  <a:lnTo>
                    <a:pt x="28067" y="1172083"/>
                  </a:lnTo>
                  <a:lnTo>
                    <a:pt x="28067" y="1172083"/>
                  </a:lnTo>
                  <a:cubicBezTo>
                    <a:pt x="30988" y="1175004"/>
                    <a:pt x="34290" y="1177163"/>
                    <a:pt x="38100" y="1178814"/>
                  </a:cubicBezTo>
                  <a:lnTo>
                    <a:pt x="38100" y="1178814"/>
                  </a:lnTo>
                  <a:lnTo>
                    <a:pt x="38100" y="1178814"/>
                  </a:lnTo>
                  <a:cubicBezTo>
                    <a:pt x="41910" y="1180338"/>
                    <a:pt x="45847" y="1181227"/>
                    <a:pt x="49911" y="1181227"/>
                  </a:cubicBezTo>
                  <a:lnTo>
                    <a:pt x="5950839" y="1181227"/>
                  </a:lnTo>
                  <a:cubicBezTo>
                    <a:pt x="5954903" y="1181227"/>
                    <a:pt x="5958840" y="1180465"/>
                    <a:pt x="5962650" y="1178941"/>
                  </a:cubicBezTo>
                  <a:lnTo>
                    <a:pt x="5962650" y="1178941"/>
                  </a:lnTo>
                  <a:lnTo>
                    <a:pt x="5962650" y="1178941"/>
                  </a:lnTo>
                  <a:cubicBezTo>
                    <a:pt x="5966460" y="1177417"/>
                    <a:pt x="5969762" y="1175131"/>
                    <a:pt x="5972683" y="1172210"/>
                  </a:cubicBezTo>
                  <a:lnTo>
                    <a:pt x="5972683" y="1172210"/>
                  </a:lnTo>
                  <a:lnTo>
                    <a:pt x="5972683" y="1172210"/>
                  </a:lnTo>
                  <a:cubicBezTo>
                    <a:pt x="5975604" y="1169289"/>
                    <a:pt x="5977763" y="1165987"/>
                    <a:pt x="5979414" y="1162177"/>
                  </a:cubicBezTo>
                  <a:lnTo>
                    <a:pt x="5988177" y="1165860"/>
                  </a:lnTo>
                  <a:lnTo>
                    <a:pt x="5979414" y="1162177"/>
                  </a:lnTo>
                  <a:cubicBezTo>
                    <a:pt x="5980938" y="1158367"/>
                    <a:pt x="5981827" y="1154430"/>
                    <a:pt x="5981827" y="1150366"/>
                  </a:cubicBezTo>
                  <a:lnTo>
                    <a:pt x="5981827" y="49911"/>
                  </a:lnTo>
                  <a:cubicBezTo>
                    <a:pt x="5981827" y="45847"/>
                    <a:pt x="5981065" y="41910"/>
                    <a:pt x="5979414" y="38100"/>
                  </a:cubicBezTo>
                  <a:lnTo>
                    <a:pt x="5988177" y="34417"/>
                  </a:lnTo>
                  <a:lnTo>
                    <a:pt x="5979414" y="38100"/>
                  </a:lnTo>
                  <a:cubicBezTo>
                    <a:pt x="5977890" y="34290"/>
                    <a:pt x="5975604" y="30988"/>
                    <a:pt x="5972683" y="28067"/>
                  </a:cubicBezTo>
                  <a:lnTo>
                    <a:pt x="5972683" y="28067"/>
                  </a:lnTo>
                  <a:lnTo>
                    <a:pt x="5972683" y="28067"/>
                  </a:lnTo>
                  <a:cubicBezTo>
                    <a:pt x="5969762" y="25146"/>
                    <a:pt x="5966460" y="22987"/>
                    <a:pt x="5962650" y="21336"/>
                  </a:cubicBezTo>
                  <a:lnTo>
                    <a:pt x="5962650" y="21336"/>
                  </a:lnTo>
                  <a:lnTo>
                    <a:pt x="5962650" y="21336"/>
                  </a:lnTo>
                  <a:cubicBezTo>
                    <a:pt x="5958840" y="19812"/>
                    <a:pt x="5954903" y="19050"/>
                    <a:pt x="5950839" y="19050"/>
                  </a:cubicBezTo>
                  <a:lnTo>
                    <a:pt x="49911" y="19050"/>
                  </a:lnTo>
                  <a:cubicBezTo>
                    <a:pt x="45847" y="19050"/>
                    <a:pt x="41910" y="19812"/>
                    <a:pt x="38100" y="21463"/>
                  </a:cubicBezTo>
                  <a:lnTo>
                    <a:pt x="38100" y="21463"/>
                  </a:lnTo>
                  <a:lnTo>
                    <a:pt x="38100" y="21463"/>
                  </a:lnTo>
                  <a:cubicBezTo>
                    <a:pt x="34290" y="22987"/>
                    <a:pt x="30988" y="25273"/>
                    <a:pt x="28067" y="28067"/>
                  </a:cubicBezTo>
                  <a:lnTo>
                    <a:pt x="28067" y="28067"/>
                  </a:lnTo>
                  <a:lnTo>
                    <a:pt x="28067" y="28067"/>
                  </a:lnTo>
                  <a:cubicBezTo>
                    <a:pt x="25146" y="30988"/>
                    <a:pt x="22987" y="34290"/>
                    <a:pt x="21336" y="38100"/>
                  </a:cubicBezTo>
                  <a:lnTo>
                    <a:pt x="12573" y="34417"/>
                  </a:lnTo>
                  <a:lnTo>
                    <a:pt x="21336" y="38100"/>
                  </a:lnTo>
                  <a:cubicBezTo>
                    <a:pt x="19812" y="41910"/>
                    <a:pt x="19050" y="45847"/>
                    <a:pt x="19050" y="49911"/>
                  </a:cubicBezTo>
                  <a:lnTo>
                    <a:pt x="19050" y="1150239"/>
                  </a:lnTo>
                  <a:close/>
                </a:path>
              </a:pathLst>
            </a:custGeom>
            <a:solidFill>
              <a:srgbClr val="BBC2DC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3575047" y="3339741"/>
            <a:ext cx="3060697" cy="1765297"/>
            <a:chOff x="0" y="0"/>
            <a:chExt cx="3060700" cy="17653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73025" y="73025"/>
              <a:ext cx="2914650" cy="1619250"/>
            </a:xfrm>
            <a:custGeom>
              <a:avLst/>
              <a:gdLst/>
              <a:ahLst/>
              <a:cxnLst/>
              <a:rect r="r" b="b" t="t" l="l"/>
              <a:pathLst>
                <a:path h="1619250" w="2914650">
                  <a:moveTo>
                    <a:pt x="0" y="1578864"/>
                  </a:moveTo>
                  <a:lnTo>
                    <a:pt x="0" y="40386"/>
                  </a:lnTo>
                  <a:cubicBezTo>
                    <a:pt x="0" y="35052"/>
                    <a:pt x="1016" y="29845"/>
                    <a:pt x="3048" y="24892"/>
                  </a:cubicBezTo>
                  <a:cubicBezTo>
                    <a:pt x="5080" y="19939"/>
                    <a:pt x="8001" y="15621"/>
                    <a:pt x="11811" y="11811"/>
                  </a:cubicBezTo>
                  <a:cubicBezTo>
                    <a:pt x="15621" y="8001"/>
                    <a:pt x="19939" y="5080"/>
                    <a:pt x="24892" y="3048"/>
                  </a:cubicBezTo>
                  <a:cubicBezTo>
                    <a:pt x="29845" y="1016"/>
                    <a:pt x="34925" y="0"/>
                    <a:pt x="40386" y="0"/>
                  </a:cubicBezTo>
                  <a:lnTo>
                    <a:pt x="2874264" y="0"/>
                  </a:lnTo>
                  <a:cubicBezTo>
                    <a:pt x="2879598" y="0"/>
                    <a:pt x="2884805" y="1016"/>
                    <a:pt x="2889758" y="3048"/>
                  </a:cubicBezTo>
                  <a:cubicBezTo>
                    <a:pt x="2894711" y="5080"/>
                    <a:pt x="2899029" y="8001"/>
                    <a:pt x="2902839" y="11811"/>
                  </a:cubicBezTo>
                  <a:cubicBezTo>
                    <a:pt x="2906649" y="15621"/>
                    <a:pt x="2909570" y="19939"/>
                    <a:pt x="2911602" y="24892"/>
                  </a:cubicBezTo>
                  <a:cubicBezTo>
                    <a:pt x="2913634" y="29845"/>
                    <a:pt x="2914650" y="35052"/>
                    <a:pt x="2914650" y="40386"/>
                  </a:cubicBezTo>
                  <a:lnTo>
                    <a:pt x="2914650" y="1578864"/>
                  </a:lnTo>
                  <a:cubicBezTo>
                    <a:pt x="2914650" y="1584198"/>
                    <a:pt x="2913634" y="1589405"/>
                    <a:pt x="2911602" y="1594358"/>
                  </a:cubicBezTo>
                  <a:cubicBezTo>
                    <a:pt x="2909570" y="1599311"/>
                    <a:pt x="2906649" y="1603629"/>
                    <a:pt x="2902839" y="1607439"/>
                  </a:cubicBezTo>
                  <a:cubicBezTo>
                    <a:pt x="2899029" y="1611249"/>
                    <a:pt x="2894711" y="1614170"/>
                    <a:pt x="2889758" y="1616202"/>
                  </a:cubicBezTo>
                  <a:cubicBezTo>
                    <a:pt x="2884805" y="1618234"/>
                    <a:pt x="2879725" y="1619250"/>
                    <a:pt x="2874264" y="1619250"/>
                  </a:cubicBezTo>
                  <a:lnTo>
                    <a:pt x="40386" y="1619250"/>
                  </a:lnTo>
                  <a:cubicBezTo>
                    <a:pt x="35052" y="1619250"/>
                    <a:pt x="29845" y="1618234"/>
                    <a:pt x="24892" y="1616202"/>
                  </a:cubicBezTo>
                  <a:cubicBezTo>
                    <a:pt x="19939" y="1614170"/>
                    <a:pt x="15621" y="1611249"/>
                    <a:pt x="11811" y="1607439"/>
                  </a:cubicBezTo>
                  <a:cubicBezTo>
                    <a:pt x="8001" y="1603629"/>
                    <a:pt x="5080" y="1599311"/>
                    <a:pt x="3048" y="1594358"/>
                  </a:cubicBezTo>
                  <a:cubicBezTo>
                    <a:pt x="1016" y="1589405"/>
                    <a:pt x="0" y="1584325"/>
                    <a:pt x="0" y="1578864"/>
                  </a:cubicBezTo>
                </a:path>
              </a:pathLst>
            </a:custGeom>
            <a:solidFill>
              <a:srgbClr val="FFFAFA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2933700" cy="1638173"/>
            </a:xfrm>
            <a:custGeom>
              <a:avLst/>
              <a:gdLst/>
              <a:ahLst/>
              <a:cxnLst/>
              <a:rect r="r" b="b" t="t" l="l"/>
              <a:pathLst>
                <a:path h="1638173" w="2933700">
                  <a:moveTo>
                    <a:pt x="0" y="1588389"/>
                  </a:moveTo>
                  <a:lnTo>
                    <a:pt x="0" y="49911"/>
                  </a:lnTo>
                  <a:lnTo>
                    <a:pt x="9525" y="49911"/>
                  </a:lnTo>
                  <a:lnTo>
                    <a:pt x="0" y="49911"/>
                  </a:lnTo>
                  <a:cubicBezTo>
                    <a:pt x="0" y="43307"/>
                    <a:pt x="1270" y="36957"/>
                    <a:pt x="3810" y="30861"/>
                  </a:cubicBezTo>
                  <a:lnTo>
                    <a:pt x="12573" y="34544"/>
                  </a:lnTo>
                  <a:lnTo>
                    <a:pt x="3810" y="30861"/>
                  </a:lnTo>
                  <a:cubicBezTo>
                    <a:pt x="6350" y="24765"/>
                    <a:pt x="9906" y="19304"/>
                    <a:pt x="14605" y="14732"/>
                  </a:cubicBezTo>
                  <a:lnTo>
                    <a:pt x="21336" y="21463"/>
                  </a:lnTo>
                  <a:lnTo>
                    <a:pt x="14605" y="14732"/>
                  </a:lnTo>
                  <a:cubicBezTo>
                    <a:pt x="19304" y="10033"/>
                    <a:pt x="24638" y="6477"/>
                    <a:pt x="30861" y="3937"/>
                  </a:cubicBezTo>
                  <a:lnTo>
                    <a:pt x="34544" y="12700"/>
                  </a:lnTo>
                  <a:lnTo>
                    <a:pt x="30861" y="3937"/>
                  </a:lnTo>
                  <a:cubicBezTo>
                    <a:pt x="36957" y="1397"/>
                    <a:pt x="43307" y="127"/>
                    <a:pt x="49911" y="127"/>
                  </a:cubicBezTo>
                  <a:lnTo>
                    <a:pt x="49911" y="9652"/>
                  </a:lnTo>
                  <a:lnTo>
                    <a:pt x="49911" y="0"/>
                  </a:lnTo>
                  <a:lnTo>
                    <a:pt x="2883789" y="0"/>
                  </a:lnTo>
                  <a:lnTo>
                    <a:pt x="2883789" y="9525"/>
                  </a:lnTo>
                  <a:lnTo>
                    <a:pt x="2883789" y="0"/>
                  </a:lnTo>
                  <a:cubicBezTo>
                    <a:pt x="2890393" y="0"/>
                    <a:pt x="2896743" y="1270"/>
                    <a:pt x="2902839" y="3810"/>
                  </a:cubicBezTo>
                  <a:lnTo>
                    <a:pt x="2899156" y="12573"/>
                  </a:lnTo>
                  <a:lnTo>
                    <a:pt x="2902839" y="3810"/>
                  </a:lnTo>
                  <a:cubicBezTo>
                    <a:pt x="2908935" y="6350"/>
                    <a:pt x="2914396" y="9906"/>
                    <a:pt x="2919095" y="14605"/>
                  </a:cubicBezTo>
                  <a:lnTo>
                    <a:pt x="2912364" y="21336"/>
                  </a:lnTo>
                  <a:lnTo>
                    <a:pt x="2919095" y="14605"/>
                  </a:lnTo>
                  <a:cubicBezTo>
                    <a:pt x="2923794" y="19304"/>
                    <a:pt x="2927350" y="24638"/>
                    <a:pt x="2929890" y="30734"/>
                  </a:cubicBezTo>
                  <a:lnTo>
                    <a:pt x="2929890" y="30734"/>
                  </a:lnTo>
                  <a:lnTo>
                    <a:pt x="2929890" y="30734"/>
                  </a:lnTo>
                  <a:cubicBezTo>
                    <a:pt x="2932430" y="36830"/>
                    <a:pt x="2933700" y="43180"/>
                    <a:pt x="2933700" y="49784"/>
                  </a:cubicBezTo>
                  <a:lnTo>
                    <a:pt x="2924175" y="49784"/>
                  </a:lnTo>
                  <a:lnTo>
                    <a:pt x="2933700" y="49784"/>
                  </a:lnTo>
                  <a:lnTo>
                    <a:pt x="2933700" y="1588389"/>
                  </a:lnTo>
                  <a:lnTo>
                    <a:pt x="2924175" y="1588389"/>
                  </a:lnTo>
                  <a:lnTo>
                    <a:pt x="2933700" y="1588389"/>
                  </a:lnTo>
                  <a:cubicBezTo>
                    <a:pt x="2933700" y="1594993"/>
                    <a:pt x="2932430" y="1601343"/>
                    <a:pt x="2929890" y="1607439"/>
                  </a:cubicBezTo>
                  <a:lnTo>
                    <a:pt x="2921127" y="1603756"/>
                  </a:lnTo>
                  <a:lnTo>
                    <a:pt x="2929890" y="1607439"/>
                  </a:lnTo>
                  <a:cubicBezTo>
                    <a:pt x="2927350" y="1613535"/>
                    <a:pt x="2923794" y="1618996"/>
                    <a:pt x="2919095" y="1623568"/>
                  </a:cubicBezTo>
                  <a:lnTo>
                    <a:pt x="2919095" y="1623568"/>
                  </a:lnTo>
                  <a:lnTo>
                    <a:pt x="2919095" y="1623568"/>
                  </a:lnTo>
                  <a:cubicBezTo>
                    <a:pt x="2914396" y="1628267"/>
                    <a:pt x="2909062" y="1631823"/>
                    <a:pt x="2902839" y="1634363"/>
                  </a:cubicBezTo>
                  <a:lnTo>
                    <a:pt x="2899156" y="1625600"/>
                  </a:lnTo>
                  <a:lnTo>
                    <a:pt x="2902839" y="1634363"/>
                  </a:lnTo>
                  <a:cubicBezTo>
                    <a:pt x="2896743" y="1636903"/>
                    <a:pt x="2890393" y="1638173"/>
                    <a:pt x="2883789" y="1638173"/>
                  </a:cubicBezTo>
                  <a:lnTo>
                    <a:pt x="2883789" y="1628648"/>
                  </a:lnTo>
                  <a:lnTo>
                    <a:pt x="2883789" y="1638173"/>
                  </a:lnTo>
                  <a:lnTo>
                    <a:pt x="49911" y="1638173"/>
                  </a:lnTo>
                  <a:lnTo>
                    <a:pt x="49911" y="1628648"/>
                  </a:lnTo>
                  <a:lnTo>
                    <a:pt x="49911" y="1638173"/>
                  </a:lnTo>
                  <a:cubicBezTo>
                    <a:pt x="43307" y="1638173"/>
                    <a:pt x="36957" y="1636903"/>
                    <a:pt x="30861" y="1634363"/>
                  </a:cubicBezTo>
                  <a:lnTo>
                    <a:pt x="34544" y="1625600"/>
                  </a:lnTo>
                  <a:lnTo>
                    <a:pt x="30861" y="1634363"/>
                  </a:lnTo>
                  <a:cubicBezTo>
                    <a:pt x="24765" y="1631823"/>
                    <a:pt x="19304" y="1628267"/>
                    <a:pt x="14605" y="1623568"/>
                  </a:cubicBezTo>
                  <a:lnTo>
                    <a:pt x="14605" y="1623568"/>
                  </a:lnTo>
                  <a:lnTo>
                    <a:pt x="14605" y="1623568"/>
                  </a:lnTo>
                  <a:cubicBezTo>
                    <a:pt x="9906" y="1618869"/>
                    <a:pt x="6350" y="1613535"/>
                    <a:pt x="3810" y="1607439"/>
                  </a:cubicBezTo>
                  <a:lnTo>
                    <a:pt x="12573" y="1603756"/>
                  </a:lnTo>
                  <a:lnTo>
                    <a:pt x="3810" y="1607439"/>
                  </a:lnTo>
                  <a:cubicBezTo>
                    <a:pt x="1270" y="1601343"/>
                    <a:pt x="0" y="1594993"/>
                    <a:pt x="0" y="1588389"/>
                  </a:cubicBezTo>
                  <a:lnTo>
                    <a:pt x="9525" y="1588389"/>
                  </a:lnTo>
                  <a:lnTo>
                    <a:pt x="0" y="1588389"/>
                  </a:lnTo>
                  <a:moveTo>
                    <a:pt x="19050" y="1588389"/>
                  </a:moveTo>
                  <a:cubicBezTo>
                    <a:pt x="19050" y="1592453"/>
                    <a:pt x="19812" y="1596390"/>
                    <a:pt x="21336" y="1600200"/>
                  </a:cubicBezTo>
                  <a:lnTo>
                    <a:pt x="21336" y="1600200"/>
                  </a:lnTo>
                  <a:lnTo>
                    <a:pt x="21336" y="1600200"/>
                  </a:lnTo>
                  <a:cubicBezTo>
                    <a:pt x="22860" y="1604010"/>
                    <a:pt x="25146" y="1607312"/>
                    <a:pt x="28067" y="1610233"/>
                  </a:cubicBezTo>
                  <a:lnTo>
                    <a:pt x="21336" y="1616964"/>
                  </a:lnTo>
                  <a:lnTo>
                    <a:pt x="28067" y="1610233"/>
                  </a:lnTo>
                  <a:cubicBezTo>
                    <a:pt x="30988" y="1613154"/>
                    <a:pt x="34290" y="1615313"/>
                    <a:pt x="38100" y="1616964"/>
                  </a:cubicBezTo>
                  <a:lnTo>
                    <a:pt x="38100" y="1616964"/>
                  </a:lnTo>
                  <a:lnTo>
                    <a:pt x="38100" y="1616964"/>
                  </a:lnTo>
                  <a:cubicBezTo>
                    <a:pt x="41910" y="1618488"/>
                    <a:pt x="45847" y="1619377"/>
                    <a:pt x="49911" y="1619377"/>
                  </a:cubicBezTo>
                  <a:lnTo>
                    <a:pt x="2883789" y="1619377"/>
                  </a:lnTo>
                  <a:cubicBezTo>
                    <a:pt x="2887853" y="1619377"/>
                    <a:pt x="2891790" y="1618615"/>
                    <a:pt x="2895600" y="1617091"/>
                  </a:cubicBezTo>
                  <a:lnTo>
                    <a:pt x="2895600" y="1617091"/>
                  </a:lnTo>
                  <a:lnTo>
                    <a:pt x="2895600" y="1617091"/>
                  </a:lnTo>
                  <a:cubicBezTo>
                    <a:pt x="2899410" y="1615567"/>
                    <a:pt x="2902712" y="1613281"/>
                    <a:pt x="2905633" y="1610360"/>
                  </a:cubicBezTo>
                  <a:lnTo>
                    <a:pt x="2912364" y="1617091"/>
                  </a:lnTo>
                  <a:lnTo>
                    <a:pt x="2905633" y="1610360"/>
                  </a:lnTo>
                  <a:cubicBezTo>
                    <a:pt x="2908554" y="1607439"/>
                    <a:pt x="2910713" y="1604137"/>
                    <a:pt x="2912364" y="1600327"/>
                  </a:cubicBezTo>
                  <a:lnTo>
                    <a:pt x="2912364" y="1600327"/>
                  </a:lnTo>
                  <a:lnTo>
                    <a:pt x="2912364" y="1600327"/>
                  </a:lnTo>
                  <a:cubicBezTo>
                    <a:pt x="2913888" y="1596517"/>
                    <a:pt x="2914650" y="1592580"/>
                    <a:pt x="2914650" y="1588516"/>
                  </a:cubicBezTo>
                  <a:lnTo>
                    <a:pt x="2914650" y="49911"/>
                  </a:lnTo>
                  <a:cubicBezTo>
                    <a:pt x="2914650" y="45847"/>
                    <a:pt x="2913888" y="41910"/>
                    <a:pt x="2912237" y="38100"/>
                  </a:cubicBezTo>
                  <a:lnTo>
                    <a:pt x="2921000" y="34417"/>
                  </a:lnTo>
                  <a:lnTo>
                    <a:pt x="2912237" y="38100"/>
                  </a:lnTo>
                  <a:cubicBezTo>
                    <a:pt x="2910713" y="34290"/>
                    <a:pt x="2908427" y="30988"/>
                    <a:pt x="2905506" y="28067"/>
                  </a:cubicBezTo>
                  <a:lnTo>
                    <a:pt x="2905506" y="28067"/>
                  </a:lnTo>
                  <a:lnTo>
                    <a:pt x="2905506" y="28067"/>
                  </a:lnTo>
                  <a:cubicBezTo>
                    <a:pt x="2902585" y="25146"/>
                    <a:pt x="2899283" y="22987"/>
                    <a:pt x="2895473" y="21336"/>
                  </a:cubicBezTo>
                  <a:lnTo>
                    <a:pt x="2895473" y="21336"/>
                  </a:lnTo>
                  <a:lnTo>
                    <a:pt x="2895473" y="21336"/>
                  </a:lnTo>
                  <a:cubicBezTo>
                    <a:pt x="2891663" y="19812"/>
                    <a:pt x="2887726" y="19050"/>
                    <a:pt x="2883662" y="19050"/>
                  </a:cubicBezTo>
                  <a:lnTo>
                    <a:pt x="49911" y="19050"/>
                  </a:lnTo>
                  <a:cubicBezTo>
                    <a:pt x="45847" y="19050"/>
                    <a:pt x="41910" y="19812"/>
                    <a:pt x="38100" y="21336"/>
                  </a:cubicBezTo>
                  <a:lnTo>
                    <a:pt x="38100" y="21336"/>
                  </a:lnTo>
                  <a:lnTo>
                    <a:pt x="38100" y="21336"/>
                  </a:lnTo>
                  <a:cubicBezTo>
                    <a:pt x="34290" y="22860"/>
                    <a:pt x="30988" y="25146"/>
                    <a:pt x="28067" y="28067"/>
                  </a:cubicBezTo>
                  <a:lnTo>
                    <a:pt x="28067" y="28067"/>
                  </a:lnTo>
                  <a:lnTo>
                    <a:pt x="28067" y="28067"/>
                  </a:lnTo>
                  <a:cubicBezTo>
                    <a:pt x="25146" y="30988"/>
                    <a:pt x="22987" y="34290"/>
                    <a:pt x="21336" y="38100"/>
                  </a:cubicBezTo>
                  <a:lnTo>
                    <a:pt x="21336" y="38100"/>
                  </a:lnTo>
                  <a:lnTo>
                    <a:pt x="21336" y="38100"/>
                  </a:lnTo>
                  <a:cubicBezTo>
                    <a:pt x="19812" y="41910"/>
                    <a:pt x="19050" y="45847"/>
                    <a:pt x="19050" y="49911"/>
                  </a:cubicBezTo>
                  <a:lnTo>
                    <a:pt x="19050" y="1588389"/>
                  </a:lnTo>
                  <a:close/>
                </a:path>
              </a:pathLst>
            </a:custGeom>
            <a:solidFill>
              <a:srgbClr val="BBC2DC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70014" y="2355914"/>
            <a:ext cx="5949862" cy="92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Mechanická odolnost a paropropustnost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10649" y="3446345"/>
            <a:ext cx="51625" cy="40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b="true" sz="1476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1491" y="5246570"/>
            <a:ext cx="1090612" cy="40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6"/>
              </a:lnSpc>
            </a:pPr>
            <a:r>
              <a:rPr lang="en-US" b="true" sz="1599" spc="6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24803" y="5594614"/>
            <a:ext cx="30518" cy="269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1110" y="3589220"/>
            <a:ext cx="2718159" cy="142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Asfaltové pásy</a:t>
            </a:r>
          </a:p>
          <a:p>
            <a:pPr algn="l">
              <a:lnSpc>
                <a:spcPts val="1850"/>
              </a:lnSpc>
            </a:pPr>
            <a:r>
              <a:rPr lang="en-US" b="true" sz="1321" spc="5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Mechanická odolnost ➯ </a:t>
            </a:r>
            <a:r>
              <a:rPr lang="en-US" sz="1321" spc="5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dobrá, ale křehne časem a vlivem počasí</a:t>
            </a:r>
          </a:p>
          <a:p>
            <a:pPr algn="l">
              <a:lnSpc>
                <a:spcPts val="1850"/>
              </a:lnSpc>
            </a:pPr>
            <a:r>
              <a:rPr lang="en-US" b="true" sz="1321" spc="5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Paropropustnost ➯ </a:t>
            </a:r>
            <a:r>
              <a:rPr lang="en-US" sz="1321" spc="5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materiál je nepropustný, ale vyžaduje použití parozábrany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804485" y="3589220"/>
            <a:ext cx="2428427" cy="1326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 fólie</a:t>
            </a:r>
          </a:p>
          <a:p>
            <a:pPr algn="l">
              <a:lnSpc>
                <a:spcPts val="1710"/>
              </a:lnSpc>
            </a:pPr>
            <a:r>
              <a:rPr lang="en-US" b="true" sz="1221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Mechanická odolnost ➯ </a:t>
            </a:r>
            <a:r>
              <a:rPr lang="en-US" sz="1221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citlivá na propíchnutí</a:t>
            </a:r>
          </a:p>
          <a:p>
            <a:pPr algn="l">
              <a:lnSpc>
                <a:spcPts val="1710"/>
              </a:lnSpc>
            </a:pPr>
            <a:r>
              <a:rPr lang="en-US" b="true" sz="1221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Paropropustnost ➯ </a:t>
            </a:r>
            <a:r>
              <a:rPr lang="en-US" sz="1221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materiál je nepropustný, ale vyžaduje použití parozábrany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3172" y="7211697"/>
            <a:ext cx="7143750" cy="325703"/>
            <a:chOff x="0" y="0"/>
            <a:chExt cx="2490196" cy="1135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90196" cy="113535"/>
            </a:xfrm>
            <a:custGeom>
              <a:avLst/>
              <a:gdLst/>
              <a:ahLst/>
              <a:cxnLst/>
              <a:rect r="r" b="b" t="t" l="l"/>
              <a:pathLst>
                <a:path h="113535" w="2490196">
                  <a:moveTo>
                    <a:pt x="0" y="0"/>
                  </a:moveTo>
                  <a:lnTo>
                    <a:pt x="2490196" y="0"/>
                  </a:lnTo>
                  <a:lnTo>
                    <a:pt x="2490196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2490196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1110" y="5370395"/>
            <a:ext cx="5788766" cy="963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</a:p>
          <a:p>
            <a:pPr algn="l">
              <a:lnSpc>
                <a:spcPts val="1850"/>
              </a:lnSpc>
            </a:pPr>
            <a:r>
              <a:rPr lang="en-US" b="true" sz="1321" spc="5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Mechanická odolnost ➯ ✅✅</a:t>
            </a:r>
            <a:r>
              <a:rPr lang="en-US" sz="1321" spc="5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vysoká pružnosť (＞1000%) a odolnost</a:t>
            </a:r>
          </a:p>
          <a:p>
            <a:pPr algn="l">
              <a:lnSpc>
                <a:spcPts val="1850"/>
              </a:lnSpc>
            </a:pPr>
            <a:r>
              <a:rPr lang="en-US" b="true" sz="1321" spc="5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Paropropustnost ➯ </a:t>
            </a:r>
            <a:r>
              <a:rPr lang="en-US" sz="1321" spc="5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materiál má velmi nízkou paropropustnost – prakticky funguje jako parozábrana.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6457950" y="2912839"/>
            <a:ext cx="4972050" cy="4972050"/>
            <a:chOff x="0" y="0"/>
            <a:chExt cx="6629400" cy="6629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29274" cy="6629400"/>
            </a:xfrm>
            <a:custGeom>
              <a:avLst/>
              <a:gdLst/>
              <a:ahLst/>
              <a:cxnLst/>
              <a:rect r="r" b="b" t="t" l="l"/>
              <a:pathLst>
                <a:path h="6629400" w="6629274">
                  <a:moveTo>
                    <a:pt x="66421" y="0"/>
                  </a:moveTo>
                  <a:cubicBezTo>
                    <a:pt x="48006" y="0"/>
                    <a:pt x="32385" y="6477"/>
                    <a:pt x="19431" y="19431"/>
                  </a:cubicBezTo>
                  <a:cubicBezTo>
                    <a:pt x="6477" y="32385"/>
                    <a:pt x="0" y="48133"/>
                    <a:pt x="0" y="66548"/>
                  </a:cubicBezTo>
                  <a:lnTo>
                    <a:pt x="0" y="6562852"/>
                  </a:lnTo>
                  <a:cubicBezTo>
                    <a:pt x="0" y="6581267"/>
                    <a:pt x="6477" y="6596888"/>
                    <a:pt x="19431" y="6609842"/>
                  </a:cubicBezTo>
                  <a:cubicBezTo>
                    <a:pt x="32385" y="6622797"/>
                    <a:pt x="48133" y="6629400"/>
                    <a:pt x="66548" y="6629400"/>
                  </a:cubicBezTo>
                  <a:lnTo>
                    <a:pt x="6562852" y="6629400"/>
                  </a:lnTo>
                  <a:cubicBezTo>
                    <a:pt x="6581267" y="6629400"/>
                    <a:pt x="6596888" y="6622923"/>
                    <a:pt x="6609842" y="6609969"/>
                  </a:cubicBezTo>
                  <a:cubicBezTo>
                    <a:pt x="6622797" y="6597014"/>
                    <a:pt x="6629274" y="6581267"/>
                    <a:pt x="6629274" y="6562978"/>
                  </a:cubicBezTo>
                  <a:lnTo>
                    <a:pt x="6629274" y="66548"/>
                  </a:lnTo>
                  <a:cubicBezTo>
                    <a:pt x="6629274" y="48133"/>
                    <a:pt x="6622797" y="32512"/>
                    <a:pt x="6609842" y="19558"/>
                  </a:cubicBezTo>
                  <a:cubicBezTo>
                    <a:pt x="6596888" y="6604"/>
                    <a:pt x="6581394" y="0"/>
                    <a:pt x="6562979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1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9262" y="1200569"/>
            <a:ext cx="4027046" cy="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3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Aplikace a hmotnost</a:t>
            </a:r>
          </a:p>
        </p:txBody>
      </p:sp>
      <p:graphicFrame>
        <p:nvGraphicFramePr>
          <p:cNvPr name="Object 5" id="5"/>
          <p:cNvGraphicFramePr/>
          <p:nvPr/>
        </p:nvGraphicFramePr>
        <p:xfrm>
          <a:off x="569262" y="2284189"/>
          <a:ext cx="7943850" cy="1257300"/>
        </p:xfrm>
        <a:graphic>
          <a:graphicData uri="http://schemas.openxmlformats.org/presentationml/2006/ole">
            <p:oleObj imgW="9525000" imgH="28448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6" id="6"/>
          <p:cNvGrpSpPr/>
          <p:nvPr/>
        </p:nvGrpSpPr>
        <p:grpSpPr>
          <a:xfrm rot="0">
            <a:off x="0" y="7559186"/>
            <a:ext cx="6457950" cy="325703"/>
            <a:chOff x="0" y="0"/>
            <a:chExt cx="2251137" cy="1135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1137" cy="113535"/>
            </a:xfrm>
            <a:custGeom>
              <a:avLst/>
              <a:gdLst/>
              <a:ahLst/>
              <a:cxnLst/>
              <a:rect r="r" b="b" t="t" l="l"/>
              <a:pathLst>
                <a:path h="113535" w="2251137">
                  <a:moveTo>
                    <a:pt x="0" y="0"/>
                  </a:moveTo>
                  <a:lnTo>
                    <a:pt x="2251137" y="0"/>
                  </a:lnTo>
                  <a:lnTo>
                    <a:pt x="2251137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51137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46824" y="2630081"/>
            <a:ext cx="3733219" cy="3738105"/>
          </a:xfrm>
          <a:custGeom>
            <a:avLst/>
            <a:gdLst/>
            <a:ahLst/>
            <a:cxnLst/>
            <a:rect r="r" b="b" t="t" l="l"/>
            <a:pathLst>
              <a:path h="3738105" w="3733219">
                <a:moveTo>
                  <a:pt x="0" y="0"/>
                </a:moveTo>
                <a:lnTo>
                  <a:pt x="3733219" y="0"/>
                </a:lnTo>
                <a:lnTo>
                  <a:pt x="3733219" y="3738105"/>
                </a:lnTo>
                <a:lnTo>
                  <a:pt x="0" y="3738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0014" y="2013014"/>
            <a:ext cx="7297674" cy="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3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Příprava podkladu a požární odolnost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140754" y="4046420"/>
            <a:ext cx="51625" cy="310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7"/>
              </a:lnSpc>
            </a:pPr>
            <a:r>
              <a:rPr lang="en-US" b="true" sz="1476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7011" y="4332894"/>
            <a:ext cx="3527182" cy="1179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1"/>
              </a:lnSpc>
            </a:pPr>
            <a:r>
              <a:rPr lang="en-US" sz="1200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⚠️ podklad musí být </a:t>
            </a:r>
            <a:r>
              <a:rPr lang="en-US" sz="1200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suchý a rovný </a:t>
            </a:r>
          </a:p>
          <a:p>
            <a:pPr algn="l">
              <a:lnSpc>
                <a:spcPts val="2431"/>
              </a:lnSpc>
            </a:pPr>
            <a:r>
              <a:rPr lang="en-US" sz="1200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⚠️ pásy jsou při aplikaci vysoce hořlavé a obecně nepatří mezi nehořlavé materiály </a:t>
            </a:r>
          </a:p>
          <a:p>
            <a:pPr algn="l">
              <a:lnSpc>
                <a:spcPts val="2431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118386" y="3046295"/>
            <a:ext cx="51625" cy="2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9"/>
              </a:lnSpc>
            </a:pPr>
            <a:r>
              <a:rPr lang="en-US" b="true" sz="1476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29395" y="3304194"/>
            <a:ext cx="3409167" cy="152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⚠️ s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eparace, vyrovnání, suchý podklad</a:t>
            </a:r>
          </a:p>
          <a:p>
            <a:pPr algn="l">
              <a:lnSpc>
                <a:spcPts val="247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⚠️ PVC zpravidla nešíří plamen a existují varianty se zvýšenou odolností vůči ohni</a:t>
            </a:r>
          </a:p>
          <a:p>
            <a:pPr algn="l">
              <a:lnSpc>
                <a:spcPts val="2475"/>
              </a:lnSpc>
            </a:pPr>
          </a:p>
          <a:p>
            <a:pPr algn="l">
              <a:lnSpc>
                <a:spcPts val="247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729395" y="5644690"/>
            <a:ext cx="3409167" cy="1525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✅ dobře př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ilne k vlhkému betonu a složitým detailům – vyžaduje pouze čistý podklad bez volných částic</a:t>
            </a:r>
          </a:p>
          <a:p>
            <a:pPr algn="l">
              <a:lnSpc>
                <a:spcPts val="253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✅ nehořlavý materiál, aplikace bez nutnosti použití ohně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7011" y="3975948"/>
            <a:ext cx="1394851" cy="274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Asfaltové pásy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29395" y="5355739"/>
            <a:ext cx="1082013" cy="274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29395" y="3084395"/>
            <a:ext cx="1229575" cy="274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b="true" sz="1575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0" y="7208146"/>
            <a:ext cx="11430000" cy="325703"/>
            <a:chOff x="0" y="0"/>
            <a:chExt cx="3984314" cy="1135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984314" cy="113535"/>
            </a:xfrm>
            <a:custGeom>
              <a:avLst/>
              <a:gdLst/>
              <a:ahLst/>
              <a:cxnLst/>
              <a:rect r="r" b="b" t="t" l="l"/>
              <a:pathLst>
                <a:path h="113535" w="3984314">
                  <a:moveTo>
                    <a:pt x="0" y="0"/>
                  </a:moveTo>
                  <a:lnTo>
                    <a:pt x="3984314" y="0"/>
                  </a:lnTo>
                  <a:lnTo>
                    <a:pt x="3984314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3984314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63503" y="565147"/>
            <a:ext cx="11556997" cy="7499347"/>
            <a:chOff x="0" y="0"/>
            <a:chExt cx="11557000" cy="749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11430000" cy="7372350"/>
            </a:xfrm>
            <a:custGeom>
              <a:avLst/>
              <a:gdLst/>
              <a:ahLst/>
              <a:cxnLst/>
              <a:rect r="r" b="b" t="t" l="l"/>
              <a:pathLst>
                <a:path h="7372350" w="11430000">
                  <a:moveTo>
                    <a:pt x="0" y="7372350"/>
                  </a:moveTo>
                  <a:lnTo>
                    <a:pt x="11430000" y="7372350"/>
                  </a:lnTo>
                  <a:lnTo>
                    <a:pt x="1143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64008"/>
              <a:ext cx="11430000" cy="7371842"/>
            </a:xfrm>
            <a:custGeom>
              <a:avLst/>
              <a:gdLst/>
              <a:ahLst/>
              <a:cxnLst/>
              <a:rect r="r" b="b" t="t" l="l"/>
              <a:pathLst>
                <a:path h="7371842" w="11430000">
                  <a:moveTo>
                    <a:pt x="0" y="0"/>
                  </a:moveTo>
                  <a:lnTo>
                    <a:pt x="0" y="7371842"/>
                  </a:lnTo>
                  <a:lnTo>
                    <a:pt x="11430000" y="7371842"/>
                  </a:lnTo>
                  <a:lnTo>
                    <a:pt x="11430000" y="0"/>
                  </a:lnTo>
                  <a:close/>
                </a:path>
              </a:pathLst>
            </a:custGeom>
            <a:solidFill>
              <a:srgbClr val="E7EEF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11430000" cy="7372350"/>
            </a:xfrm>
            <a:custGeom>
              <a:avLst/>
              <a:gdLst/>
              <a:ahLst/>
              <a:cxnLst/>
              <a:rect r="r" b="b" t="t" l="l"/>
              <a:pathLst>
                <a:path h="7372350" w="11430000">
                  <a:moveTo>
                    <a:pt x="0" y="7372350"/>
                  </a:moveTo>
                  <a:lnTo>
                    <a:pt x="11430000" y="7372350"/>
                  </a:lnTo>
                  <a:lnTo>
                    <a:pt x="1143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EF9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4008"/>
              <a:ext cx="11430000" cy="7371842"/>
            </a:xfrm>
            <a:custGeom>
              <a:avLst/>
              <a:gdLst/>
              <a:ahLst/>
              <a:cxnLst/>
              <a:rect r="r" b="b" t="t" l="l"/>
              <a:pathLst>
                <a:path h="7371842" w="11430000">
                  <a:moveTo>
                    <a:pt x="0" y="0"/>
                  </a:moveTo>
                  <a:lnTo>
                    <a:pt x="0" y="7371842"/>
                  </a:lnTo>
                  <a:lnTo>
                    <a:pt x="11430000" y="7371842"/>
                  </a:lnTo>
                  <a:lnTo>
                    <a:pt x="11430000" y="0"/>
                  </a:lnTo>
                  <a:close/>
                </a:path>
              </a:pathLst>
            </a:custGeom>
            <a:solidFill>
              <a:srgbClr val="FFFAFA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4398" y="1739773"/>
              <a:ext cx="47752" cy="47752"/>
            </a:xfrm>
            <a:custGeom>
              <a:avLst/>
              <a:gdLst/>
              <a:ahLst/>
              <a:cxnLst/>
              <a:rect r="r" b="b" t="t" l="l"/>
              <a:pathLst>
                <a:path h="47752" w="47752">
                  <a:moveTo>
                    <a:pt x="47752" y="23876"/>
                  </a:moveTo>
                  <a:cubicBezTo>
                    <a:pt x="47752" y="27051"/>
                    <a:pt x="47117" y="30099"/>
                    <a:pt x="45974" y="33020"/>
                  </a:cubicBezTo>
                  <a:cubicBezTo>
                    <a:pt x="44831" y="35941"/>
                    <a:pt x="43053" y="38481"/>
                    <a:pt x="40767" y="40767"/>
                  </a:cubicBezTo>
                  <a:cubicBezTo>
                    <a:pt x="38481" y="43053"/>
                    <a:pt x="35941" y="44704"/>
                    <a:pt x="33020" y="45974"/>
                  </a:cubicBezTo>
                  <a:cubicBezTo>
                    <a:pt x="30099" y="47244"/>
                    <a:pt x="27051" y="47752"/>
                    <a:pt x="23876" y="47752"/>
                  </a:cubicBezTo>
                  <a:cubicBezTo>
                    <a:pt x="20701" y="47752"/>
                    <a:pt x="17653" y="47117"/>
                    <a:pt x="14732" y="45974"/>
                  </a:cubicBezTo>
                  <a:cubicBezTo>
                    <a:pt x="11811" y="44831"/>
                    <a:pt x="9271" y="43053"/>
                    <a:pt x="6985" y="40767"/>
                  </a:cubicBezTo>
                  <a:cubicBezTo>
                    <a:pt x="4699" y="38481"/>
                    <a:pt x="3048" y="35941"/>
                    <a:pt x="1778" y="33020"/>
                  </a:cubicBezTo>
                  <a:cubicBezTo>
                    <a:pt x="508" y="30099"/>
                    <a:pt x="0" y="27051"/>
                    <a:pt x="0" y="23876"/>
                  </a:cubicBezTo>
                  <a:cubicBezTo>
                    <a:pt x="0" y="20701"/>
                    <a:pt x="635" y="17653"/>
                    <a:pt x="1778" y="14732"/>
                  </a:cubicBezTo>
                  <a:cubicBezTo>
                    <a:pt x="2921" y="11811"/>
                    <a:pt x="4699" y="9271"/>
                    <a:pt x="6985" y="6985"/>
                  </a:cubicBezTo>
                  <a:cubicBezTo>
                    <a:pt x="9271" y="4699"/>
                    <a:pt x="11811" y="3048"/>
                    <a:pt x="14732" y="1778"/>
                  </a:cubicBezTo>
                  <a:cubicBezTo>
                    <a:pt x="17653" y="508"/>
                    <a:pt x="20701" y="0"/>
                    <a:pt x="23876" y="0"/>
                  </a:cubicBezTo>
                  <a:cubicBezTo>
                    <a:pt x="27051" y="0"/>
                    <a:pt x="30099" y="635"/>
                    <a:pt x="33020" y="1778"/>
                  </a:cubicBezTo>
                  <a:cubicBezTo>
                    <a:pt x="35941" y="2921"/>
                    <a:pt x="38481" y="4699"/>
                    <a:pt x="40767" y="6985"/>
                  </a:cubicBezTo>
                  <a:cubicBezTo>
                    <a:pt x="43053" y="9271"/>
                    <a:pt x="44704" y="11811"/>
                    <a:pt x="45974" y="14732"/>
                  </a:cubicBezTo>
                  <a:cubicBezTo>
                    <a:pt x="47244" y="17653"/>
                    <a:pt x="47752" y="20701"/>
                    <a:pt x="47752" y="23876"/>
                  </a:cubicBezTo>
                </a:path>
              </a:pathLst>
            </a:custGeom>
            <a:solidFill>
              <a:srgbClr val="3B3535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4398" y="2015998"/>
              <a:ext cx="47752" cy="47752"/>
            </a:xfrm>
            <a:custGeom>
              <a:avLst/>
              <a:gdLst/>
              <a:ahLst/>
              <a:cxnLst/>
              <a:rect r="r" b="b" t="t" l="l"/>
              <a:pathLst>
                <a:path h="47752" w="47752">
                  <a:moveTo>
                    <a:pt x="47752" y="23876"/>
                  </a:moveTo>
                  <a:cubicBezTo>
                    <a:pt x="47752" y="27051"/>
                    <a:pt x="47117" y="30099"/>
                    <a:pt x="45974" y="33020"/>
                  </a:cubicBezTo>
                  <a:cubicBezTo>
                    <a:pt x="44831" y="35941"/>
                    <a:pt x="43053" y="38481"/>
                    <a:pt x="40767" y="40767"/>
                  </a:cubicBezTo>
                  <a:cubicBezTo>
                    <a:pt x="38481" y="43053"/>
                    <a:pt x="35941" y="44704"/>
                    <a:pt x="33020" y="45974"/>
                  </a:cubicBezTo>
                  <a:cubicBezTo>
                    <a:pt x="30099" y="47244"/>
                    <a:pt x="27051" y="47752"/>
                    <a:pt x="23876" y="47752"/>
                  </a:cubicBezTo>
                  <a:cubicBezTo>
                    <a:pt x="20701" y="47752"/>
                    <a:pt x="17653" y="47117"/>
                    <a:pt x="14732" y="45974"/>
                  </a:cubicBezTo>
                  <a:cubicBezTo>
                    <a:pt x="11811" y="44831"/>
                    <a:pt x="9271" y="43053"/>
                    <a:pt x="6985" y="40767"/>
                  </a:cubicBezTo>
                  <a:cubicBezTo>
                    <a:pt x="4699" y="38481"/>
                    <a:pt x="3048" y="35941"/>
                    <a:pt x="1778" y="33020"/>
                  </a:cubicBezTo>
                  <a:cubicBezTo>
                    <a:pt x="508" y="30099"/>
                    <a:pt x="0" y="27051"/>
                    <a:pt x="0" y="23876"/>
                  </a:cubicBezTo>
                  <a:cubicBezTo>
                    <a:pt x="0" y="20701"/>
                    <a:pt x="635" y="17653"/>
                    <a:pt x="1778" y="14732"/>
                  </a:cubicBezTo>
                  <a:cubicBezTo>
                    <a:pt x="2921" y="11811"/>
                    <a:pt x="4699" y="9271"/>
                    <a:pt x="6985" y="6985"/>
                  </a:cubicBezTo>
                  <a:cubicBezTo>
                    <a:pt x="9271" y="4699"/>
                    <a:pt x="11811" y="3048"/>
                    <a:pt x="14732" y="1778"/>
                  </a:cubicBezTo>
                  <a:cubicBezTo>
                    <a:pt x="17653" y="508"/>
                    <a:pt x="20701" y="0"/>
                    <a:pt x="23876" y="0"/>
                  </a:cubicBezTo>
                  <a:cubicBezTo>
                    <a:pt x="27051" y="0"/>
                    <a:pt x="30099" y="635"/>
                    <a:pt x="33020" y="1778"/>
                  </a:cubicBezTo>
                  <a:cubicBezTo>
                    <a:pt x="35941" y="2921"/>
                    <a:pt x="38481" y="4699"/>
                    <a:pt x="40767" y="6985"/>
                  </a:cubicBezTo>
                  <a:cubicBezTo>
                    <a:pt x="43053" y="9271"/>
                    <a:pt x="44704" y="11811"/>
                    <a:pt x="45974" y="14732"/>
                  </a:cubicBezTo>
                  <a:cubicBezTo>
                    <a:pt x="47244" y="17653"/>
                    <a:pt x="47752" y="20701"/>
                    <a:pt x="47752" y="23876"/>
                  </a:cubicBezTo>
                </a:path>
              </a:pathLst>
            </a:custGeom>
            <a:solidFill>
              <a:srgbClr val="3B353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44398" y="2301748"/>
              <a:ext cx="47752" cy="47752"/>
            </a:xfrm>
            <a:custGeom>
              <a:avLst/>
              <a:gdLst/>
              <a:ahLst/>
              <a:cxnLst/>
              <a:rect r="r" b="b" t="t" l="l"/>
              <a:pathLst>
                <a:path h="47752" w="47752">
                  <a:moveTo>
                    <a:pt x="47752" y="23876"/>
                  </a:moveTo>
                  <a:cubicBezTo>
                    <a:pt x="47752" y="27051"/>
                    <a:pt x="47117" y="30099"/>
                    <a:pt x="45974" y="33020"/>
                  </a:cubicBezTo>
                  <a:cubicBezTo>
                    <a:pt x="44831" y="35941"/>
                    <a:pt x="43053" y="38481"/>
                    <a:pt x="40767" y="40767"/>
                  </a:cubicBezTo>
                  <a:cubicBezTo>
                    <a:pt x="38481" y="43053"/>
                    <a:pt x="35941" y="44704"/>
                    <a:pt x="33020" y="45974"/>
                  </a:cubicBezTo>
                  <a:cubicBezTo>
                    <a:pt x="30099" y="47244"/>
                    <a:pt x="27051" y="47752"/>
                    <a:pt x="23876" y="47752"/>
                  </a:cubicBezTo>
                  <a:cubicBezTo>
                    <a:pt x="20701" y="47752"/>
                    <a:pt x="17653" y="47117"/>
                    <a:pt x="14732" y="45974"/>
                  </a:cubicBezTo>
                  <a:cubicBezTo>
                    <a:pt x="11811" y="44831"/>
                    <a:pt x="9271" y="43053"/>
                    <a:pt x="6985" y="40767"/>
                  </a:cubicBezTo>
                  <a:cubicBezTo>
                    <a:pt x="4699" y="38481"/>
                    <a:pt x="3048" y="35941"/>
                    <a:pt x="1778" y="33020"/>
                  </a:cubicBezTo>
                  <a:cubicBezTo>
                    <a:pt x="508" y="30099"/>
                    <a:pt x="0" y="27051"/>
                    <a:pt x="0" y="23876"/>
                  </a:cubicBezTo>
                  <a:cubicBezTo>
                    <a:pt x="0" y="20701"/>
                    <a:pt x="635" y="17653"/>
                    <a:pt x="1778" y="14732"/>
                  </a:cubicBezTo>
                  <a:cubicBezTo>
                    <a:pt x="2921" y="11811"/>
                    <a:pt x="4699" y="9271"/>
                    <a:pt x="6985" y="6985"/>
                  </a:cubicBezTo>
                  <a:cubicBezTo>
                    <a:pt x="9271" y="4699"/>
                    <a:pt x="11811" y="3048"/>
                    <a:pt x="14732" y="1778"/>
                  </a:cubicBezTo>
                  <a:cubicBezTo>
                    <a:pt x="17653" y="508"/>
                    <a:pt x="20701" y="0"/>
                    <a:pt x="23876" y="0"/>
                  </a:cubicBezTo>
                  <a:cubicBezTo>
                    <a:pt x="27051" y="0"/>
                    <a:pt x="30099" y="635"/>
                    <a:pt x="33020" y="1778"/>
                  </a:cubicBezTo>
                  <a:cubicBezTo>
                    <a:pt x="35941" y="2921"/>
                    <a:pt x="38481" y="4699"/>
                    <a:pt x="40767" y="6985"/>
                  </a:cubicBezTo>
                  <a:cubicBezTo>
                    <a:pt x="43053" y="9271"/>
                    <a:pt x="44704" y="11811"/>
                    <a:pt x="45974" y="14732"/>
                  </a:cubicBezTo>
                  <a:cubicBezTo>
                    <a:pt x="47244" y="17653"/>
                    <a:pt x="47752" y="20701"/>
                    <a:pt x="47752" y="23876"/>
                  </a:cubicBezTo>
                </a:path>
              </a:pathLst>
            </a:custGeom>
            <a:solidFill>
              <a:srgbClr val="3B3535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5895975" y="1866900"/>
            <a:ext cx="4972050" cy="4972050"/>
            <a:chOff x="0" y="0"/>
            <a:chExt cx="6629400" cy="6629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29274" cy="6629400"/>
            </a:xfrm>
            <a:custGeom>
              <a:avLst/>
              <a:gdLst/>
              <a:ahLst/>
              <a:cxnLst/>
              <a:rect r="r" b="b" t="t" l="l"/>
              <a:pathLst>
                <a:path h="6629400" w="6629274">
                  <a:moveTo>
                    <a:pt x="66421" y="0"/>
                  </a:moveTo>
                  <a:cubicBezTo>
                    <a:pt x="48006" y="0"/>
                    <a:pt x="32385" y="6477"/>
                    <a:pt x="19431" y="19431"/>
                  </a:cubicBezTo>
                  <a:cubicBezTo>
                    <a:pt x="6477" y="32385"/>
                    <a:pt x="0" y="48133"/>
                    <a:pt x="0" y="66548"/>
                  </a:cubicBezTo>
                  <a:lnTo>
                    <a:pt x="0" y="6562852"/>
                  </a:lnTo>
                  <a:cubicBezTo>
                    <a:pt x="0" y="6581267"/>
                    <a:pt x="6477" y="6596888"/>
                    <a:pt x="19431" y="6609842"/>
                  </a:cubicBezTo>
                  <a:cubicBezTo>
                    <a:pt x="32385" y="6622797"/>
                    <a:pt x="48133" y="6629400"/>
                    <a:pt x="66548" y="6629400"/>
                  </a:cubicBezTo>
                  <a:lnTo>
                    <a:pt x="6562852" y="6629400"/>
                  </a:lnTo>
                  <a:cubicBezTo>
                    <a:pt x="6581267" y="6629400"/>
                    <a:pt x="6596888" y="6622923"/>
                    <a:pt x="6609842" y="6609969"/>
                  </a:cubicBezTo>
                  <a:cubicBezTo>
                    <a:pt x="6622797" y="6597014"/>
                    <a:pt x="6629274" y="6581267"/>
                    <a:pt x="6629274" y="6562978"/>
                  </a:cubicBezTo>
                  <a:lnTo>
                    <a:pt x="6629274" y="66548"/>
                  </a:lnTo>
                  <a:cubicBezTo>
                    <a:pt x="6629274" y="48133"/>
                    <a:pt x="6622797" y="32512"/>
                    <a:pt x="6609842" y="19558"/>
                  </a:cubicBezTo>
                  <a:cubicBezTo>
                    <a:pt x="6596888" y="6604"/>
                    <a:pt x="6581394" y="0"/>
                    <a:pt x="6562979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1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70014" y="1200569"/>
            <a:ext cx="7435406" cy="38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9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Odolnost vůči extrémním podmínkám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44114" y="1729026"/>
            <a:ext cx="51625" cy="40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b="true" sz="1476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0014" y="1795701"/>
            <a:ext cx="3309611" cy="33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3"/>
              </a:lnSpc>
            </a:pPr>
            <a:r>
              <a:rPr lang="en-US" b="true" sz="1476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Odolnost vůči krupobití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91944" y="2110750"/>
            <a:ext cx="33861" cy="300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8014" y="2167900"/>
            <a:ext cx="3358163" cy="240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4"/>
              </a:lnSpc>
            </a:pPr>
            <a:r>
              <a:rPr lang="en-US" b="true" sz="1122" spc="4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Asfaltové pásy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➯ ⚠️ velmi nízka, riziko prasknutí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8014" y="2444125"/>
            <a:ext cx="4511187" cy="240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4"/>
              </a:lnSpc>
            </a:pPr>
            <a:r>
              <a:rPr lang="en-US" b="true" sz="1122" spc="4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 fólie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➯ ⚠️velmi citlivá při silné bouřce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70014" y="3316354"/>
            <a:ext cx="4854307" cy="847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99"/>
              </a:lnSpc>
            </a:pPr>
            <a:r>
              <a:rPr lang="en-US" b="true" sz="1122" spc="4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vykazuje výrazně lepší odolnost vůči extrémním povětrnostním vlivům než tradiční hydroizolační materiály. Díky tomu spolehlivě chrání váš majetek a nemovitost před poškozením a výrazně snižuje náklady na opravy a údržbu v dlouhodobém horizontu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-5" y="7681241"/>
            <a:ext cx="11430000" cy="325703"/>
            <a:chOff x="0" y="0"/>
            <a:chExt cx="3984314" cy="11353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984314" cy="113535"/>
            </a:xfrm>
            <a:custGeom>
              <a:avLst/>
              <a:gdLst/>
              <a:ahLst/>
              <a:cxnLst/>
              <a:rect r="r" b="b" t="t" l="l"/>
              <a:pathLst>
                <a:path h="113535" w="3984314">
                  <a:moveTo>
                    <a:pt x="0" y="0"/>
                  </a:moveTo>
                  <a:lnTo>
                    <a:pt x="3984314" y="0"/>
                  </a:lnTo>
                  <a:lnTo>
                    <a:pt x="3984314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3984314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98014" y="2713552"/>
            <a:ext cx="4813216" cy="240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4"/>
              </a:lnSpc>
            </a:pPr>
            <a:r>
              <a:rPr lang="en-US" b="true" sz="1122" spc="4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  <a:r>
              <a:rPr lang="en-US" b="true" sz="1122" spc="4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➯ ✅✅ testovaná odolnost vůči 5 cm kroupám při -20 °C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43750" y="1098452"/>
            <a:ext cx="4286250" cy="6438643"/>
          </a:xfrm>
          <a:custGeom>
            <a:avLst/>
            <a:gdLst/>
            <a:ahLst/>
            <a:cxnLst/>
            <a:rect r="r" b="b" t="t" l="l"/>
            <a:pathLst>
              <a:path h="6438643" w="4286250">
                <a:moveTo>
                  <a:pt x="0" y="0"/>
                </a:moveTo>
                <a:lnTo>
                  <a:pt x="4286250" y="0"/>
                </a:lnTo>
                <a:lnTo>
                  <a:pt x="4286250" y="6438642"/>
                </a:lnTo>
                <a:lnTo>
                  <a:pt x="0" y="6438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" t="-3" r="-74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09635" y="2949216"/>
            <a:ext cx="850897" cy="3422647"/>
            <a:chOff x="0" y="0"/>
            <a:chExt cx="850900" cy="34226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223774" y="63500"/>
              <a:ext cx="19050" cy="3295650"/>
            </a:xfrm>
            <a:custGeom>
              <a:avLst/>
              <a:gdLst/>
              <a:ahLst/>
              <a:cxnLst/>
              <a:rect r="r" b="b" t="t" l="l"/>
              <a:pathLst>
                <a:path h="3295650" w="19050">
                  <a:moveTo>
                    <a:pt x="0" y="3286125"/>
                  </a:moveTo>
                  <a:lnTo>
                    <a:pt x="0" y="9525"/>
                  </a:lnTo>
                  <a:cubicBezTo>
                    <a:pt x="0" y="6858"/>
                    <a:pt x="889" y="4699"/>
                    <a:pt x="2794" y="2794"/>
                  </a:cubicBezTo>
                  <a:cubicBezTo>
                    <a:pt x="4699" y="889"/>
                    <a:pt x="6858" y="0"/>
                    <a:pt x="9525" y="0"/>
                  </a:cubicBezTo>
                  <a:cubicBezTo>
                    <a:pt x="12192" y="0"/>
                    <a:pt x="14351" y="889"/>
                    <a:pt x="16256" y="2794"/>
                  </a:cubicBezTo>
                  <a:cubicBezTo>
                    <a:pt x="18161" y="4699"/>
                    <a:pt x="19050" y="6858"/>
                    <a:pt x="19050" y="9525"/>
                  </a:cubicBezTo>
                  <a:lnTo>
                    <a:pt x="19050" y="3286125"/>
                  </a:lnTo>
                  <a:cubicBezTo>
                    <a:pt x="19050" y="3288792"/>
                    <a:pt x="18161" y="3290951"/>
                    <a:pt x="16256" y="3292856"/>
                  </a:cubicBezTo>
                  <a:cubicBezTo>
                    <a:pt x="14351" y="3294761"/>
                    <a:pt x="12192" y="3295650"/>
                    <a:pt x="9525" y="3295650"/>
                  </a:cubicBezTo>
                  <a:cubicBezTo>
                    <a:pt x="6858" y="3295650"/>
                    <a:pt x="4699" y="3294761"/>
                    <a:pt x="2794" y="3292856"/>
                  </a:cubicBezTo>
                  <a:cubicBezTo>
                    <a:pt x="889" y="3290951"/>
                    <a:pt x="0" y="3288792"/>
                    <a:pt x="0" y="3286125"/>
                  </a:cubicBezTo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358775" y="206375"/>
              <a:ext cx="428625" cy="19050"/>
            </a:xfrm>
            <a:custGeom>
              <a:avLst/>
              <a:gdLst/>
              <a:ahLst/>
              <a:cxnLst/>
              <a:rect r="r" b="b" t="t" l="l"/>
              <a:pathLst>
                <a:path h="19050" w="428625">
                  <a:moveTo>
                    <a:pt x="0" y="9525"/>
                  </a:moveTo>
                  <a:cubicBezTo>
                    <a:pt x="0" y="6858"/>
                    <a:pt x="889" y="4699"/>
                    <a:pt x="2794" y="2794"/>
                  </a:cubicBezTo>
                  <a:cubicBezTo>
                    <a:pt x="4699" y="889"/>
                    <a:pt x="6858" y="0"/>
                    <a:pt x="9525" y="0"/>
                  </a:cubicBezTo>
                  <a:lnTo>
                    <a:pt x="419100" y="0"/>
                  </a:lnTo>
                  <a:cubicBezTo>
                    <a:pt x="421767" y="0"/>
                    <a:pt x="423926" y="889"/>
                    <a:pt x="425831" y="2794"/>
                  </a:cubicBezTo>
                  <a:cubicBezTo>
                    <a:pt x="427736" y="4699"/>
                    <a:pt x="428625" y="6858"/>
                    <a:pt x="428625" y="9525"/>
                  </a:cubicBezTo>
                  <a:cubicBezTo>
                    <a:pt x="428625" y="12192"/>
                    <a:pt x="427736" y="14351"/>
                    <a:pt x="425831" y="16256"/>
                  </a:cubicBezTo>
                  <a:cubicBezTo>
                    <a:pt x="423926" y="18161"/>
                    <a:pt x="421767" y="19050"/>
                    <a:pt x="419100" y="19050"/>
                  </a:cubicBezTo>
                  <a:lnTo>
                    <a:pt x="9525" y="19050"/>
                  </a:lnTo>
                  <a:cubicBezTo>
                    <a:pt x="6858" y="19050"/>
                    <a:pt x="4699" y="18161"/>
                    <a:pt x="2794" y="16256"/>
                  </a:cubicBezTo>
                  <a:cubicBezTo>
                    <a:pt x="889" y="14351"/>
                    <a:pt x="0" y="12192"/>
                    <a:pt x="0" y="9525"/>
                  </a:cubicBezTo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8326" y="68326"/>
              <a:ext cx="304673" cy="304673"/>
            </a:xfrm>
            <a:custGeom>
              <a:avLst/>
              <a:gdLst/>
              <a:ahLst/>
              <a:cxnLst/>
              <a:rect r="r" b="b" t="t" l="l"/>
              <a:pathLst>
                <a:path h="304673" w="304673">
                  <a:moveTo>
                    <a:pt x="0" y="259588"/>
                  </a:moveTo>
                  <a:lnTo>
                    <a:pt x="0" y="45085"/>
                  </a:lnTo>
                  <a:cubicBezTo>
                    <a:pt x="0" y="39116"/>
                    <a:pt x="1143" y="33274"/>
                    <a:pt x="3429" y="27813"/>
                  </a:cubicBezTo>
                  <a:cubicBezTo>
                    <a:pt x="5715" y="22352"/>
                    <a:pt x="9017" y="17399"/>
                    <a:pt x="13208" y="13208"/>
                  </a:cubicBezTo>
                  <a:cubicBezTo>
                    <a:pt x="17399" y="9017"/>
                    <a:pt x="22352" y="5715"/>
                    <a:pt x="27813" y="3429"/>
                  </a:cubicBezTo>
                  <a:cubicBezTo>
                    <a:pt x="33274" y="1143"/>
                    <a:pt x="39116" y="0"/>
                    <a:pt x="45085" y="0"/>
                  </a:cubicBezTo>
                  <a:lnTo>
                    <a:pt x="259588" y="0"/>
                  </a:lnTo>
                  <a:cubicBezTo>
                    <a:pt x="265557" y="0"/>
                    <a:pt x="271272" y="1143"/>
                    <a:pt x="276860" y="3429"/>
                  </a:cubicBezTo>
                  <a:cubicBezTo>
                    <a:pt x="282448" y="5715"/>
                    <a:pt x="287274" y="9017"/>
                    <a:pt x="291465" y="13208"/>
                  </a:cubicBezTo>
                  <a:cubicBezTo>
                    <a:pt x="295656" y="17399"/>
                    <a:pt x="298958" y="22352"/>
                    <a:pt x="301244" y="27813"/>
                  </a:cubicBezTo>
                  <a:cubicBezTo>
                    <a:pt x="303530" y="33274"/>
                    <a:pt x="304673" y="39116"/>
                    <a:pt x="304673" y="45085"/>
                  </a:cubicBezTo>
                  <a:lnTo>
                    <a:pt x="304673" y="259588"/>
                  </a:lnTo>
                  <a:cubicBezTo>
                    <a:pt x="304673" y="265557"/>
                    <a:pt x="303530" y="271272"/>
                    <a:pt x="301244" y="276860"/>
                  </a:cubicBezTo>
                  <a:cubicBezTo>
                    <a:pt x="298958" y="282448"/>
                    <a:pt x="295656" y="287274"/>
                    <a:pt x="291465" y="291465"/>
                  </a:cubicBezTo>
                  <a:cubicBezTo>
                    <a:pt x="287274" y="295656"/>
                    <a:pt x="282321" y="298958"/>
                    <a:pt x="276860" y="301244"/>
                  </a:cubicBezTo>
                  <a:cubicBezTo>
                    <a:pt x="271399" y="303530"/>
                    <a:pt x="265557" y="304673"/>
                    <a:pt x="259588" y="304673"/>
                  </a:cubicBezTo>
                  <a:lnTo>
                    <a:pt x="45085" y="304673"/>
                  </a:lnTo>
                  <a:cubicBezTo>
                    <a:pt x="39116" y="304673"/>
                    <a:pt x="33401" y="303530"/>
                    <a:pt x="27813" y="301244"/>
                  </a:cubicBezTo>
                  <a:cubicBezTo>
                    <a:pt x="22225" y="298958"/>
                    <a:pt x="17399" y="295656"/>
                    <a:pt x="13208" y="291465"/>
                  </a:cubicBezTo>
                  <a:cubicBezTo>
                    <a:pt x="9017" y="287274"/>
                    <a:pt x="5715" y="282321"/>
                    <a:pt x="3429" y="276860"/>
                  </a:cubicBezTo>
                  <a:cubicBezTo>
                    <a:pt x="1143" y="271399"/>
                    <a:pt x="0" y="265557"/>
                    <a:pt x="0" y="259588"/>
                  </a:cubicBezTo>
                </a:path>
              </a:pathLst>
            </a:custGeom>
            <a:solidFill>
              <a:srgbClr val="D5DCF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63500"/>
              <a:ext cx="314198" cy="314071"/>
            </a:xfrm>
            <a:custGeom>
              <a:avLst/>
              <a:gdLst/>
              <a:ahLst/>
              <a:cxnLst/>
              <a:rect r="r" b="b" t="t" l="l"/>
              <a:pathLst>
                <a:path h="314071" w="314198">
                  <a:moveTo>
                    <a:pt x="0" y="264414"/>
                  </a:moveTo>
                  <a:lnTo>
                    <a:pt x="0" y="49911"/>
                  </a:lnTo>
                  <a:lnTo>
                    <a:pt x="4826" y="49911"/>
                  </a:lnTo>
                  <a:lnTo>
                    <a:pt x="0" y="49911"/>
                  </a:lnTo>
                  <a:cubicBezTo>
                    <a:pt x="0" y="43307"/>
                    <a:pt x="1270" y="36957"/>
                    <a:pt x="3810" y="30861"/>
                  </a:cubicBezTo>
                  <a:lnTo>
                    <a:pt x="3810" y="30861"/>
                  </a:lnTo>
                  <a:lnTo>
                    <a:pt x="3810" y="30861"/>
                  </a:lnTo>
                  <a:cubicBezTo>
                    <a:pt x="6350" y="24765"/>
                    <a:pt x="9906" y="19304"/>
                    <a:pt x="14605" y="14732"/>
                  </a:cubicBezTo>
                  <a:lnTo>
                    <a:pt x="18034" y="18161"/>
                  </a:lnTo>
                  <a:lnTo>
                    <a:pt x="14605" y="14859"/>
                  </a:lnTo>
                  <a:cubicBezTo>
                    <a:pt x="19304" y="10160"/>
                    <a:pt x="24638" y="6604"/>
                    <a:pt x="30734" y="4064"/>
                  </a:cubicBezTo>
                  <a:lnTo>
                    <a:pt x="30734" y="4064"/>
                  </a:lnTo>
                  <a:lnTo>
                    <a:pt x="30734" y="4064"/>
                  </a:lnTo>
                  <a:cubicBezTo>
                    <a:pt x="36830" y="1524"/>
                    <a:pt x="43180" y="254"/>
                    <a:pt x="49784" y="254"/>
                  </a:cubicBezTo>
                  <a:lnTo>
                    <a:pt x="49784" y="5080"/>
                  </a:lnTo>
                  <a:lnTo>
                    <a:pt x="49784" y="0"/>
                  </a:lnTo>
                  <a:lnTo>
                    <a:pt x="264414" y="0"/>
                  </a:lnTo>
                  <a:lnTo>
                    <a:pt x="264414" y="4826"/>
                  </a:lnTo>
                  <a:lnTo>
                    <a:pt x="264414" y="0"/>
                  </a:lnTo>
                  <a:cubicBezTo>
                    <a:pt x="271018" y="0"/>
                    <a:pt x="277368" y="1270"/>
                    <a:pt x="283464" y="3810"/>
                  </a:cubicBezTo>
                  <a:lnTo>
                    <a:pt x="283464" y="3810"/>
                  </a:lnTo>
                  <a:lnTo>
                    <a:pt x="283464" y="3810"/>
                  </a:lnTo>
                  <a:cubicBezTo>
                    <a:pt x="289560" y="6350"/>
                    <a:pt x="295021" y="9906"/>
                    <a:pt x="299593" y="14605"/>
                  </a:cubicBezTo>
                  <a:lnTo>
                    <a:pt x="296164" y="17907"/>
                  </a:lnTo>
                  <a:lnTo>
                    <a:pt x="299593" y="14478"/>
                  </a:lnTo>
                  <a:cubicBezTo>
                    <a:pt x="304292" y="19177"/>
                    <a:pt x="307848" y="24511"/>
                    <a:pt x="310388" y="30607"/>
                  </a:cubicBezTo>
                  <a:lnTo>
                    <a:pt x="310388" y="30607"/>
                  </a:lnTo>
                  <a:lnTo>
                    <a:pt x="310388" y="30607"/>
                  </a:lnTo>
                  <a:cubicBezTo>
                    <a:pt x="312928" y="36703"/>
                    <a:pt x="314198" y="43053"/>
                    <a:pt x="314198" y="49657"/>
                  </a:cubicBezTo>
                  <a:lnTo>
                    <a:pt x="309372" y="49657"/>
                  </a:lnTo>
                  <a:lnTo>
                    <a:pt x="314198" y="49657"/>
                  </a:lnTo>
                  <a:lnTo>
                    <a:pt x="314198" y="264414"/>
                  </a:lnTo>
                  <a:lnTo>
                    <a:pt x="309372" y="264414"/>
                  </a:lnTo>
                  <a:lnTo>
                    <a:pt x="314198" y="264414"/>
                  </a:lnTo>
                  <a:cubicBezTo>
                    <a:pt x="314198" y="271018"/>
                    <a:pt x="312928" y="277368"/>
                    <a:pt x="310388" y="283464"/>
                  </a:cubicBezTo>
                  <a:lnTo>
                    <a:pt x="310388" y="283464"/>
                  </a:lnTo>
                  <a:lnTo>
                    <a:pt x="310388" y="283464"/>
                  </a:lnTo>
                  <a:cubicBezTo>
                    <a:pt x="307848" y="289560"/>
                    <a:pt x="304292" y="295021"/>
                    <a:pt x="299593" y="299593"/>
                  </a:cubicBezTo>
                  <a:lnTo>
                    <a:pt x="296164" y="296164"/>
                  </a:lnTo>
                  <a:lnTo>
                    <a:pt x="299593" y="299466"/>
                  </a:lnTo>
                  <a:cubicBezTo>
                    <a:pt x="294894" y="304165"/>
                    <a:pt x="289560" y="307721"/>
                    <a:pt x="283464" y="310261"/>
                  </a:cubicBezTo>
                  <a:lnTo>
                    <a:pt x="281686" y="305816"/>
                  </a:lnTo>
                  <a:lnTo>
                    <a:pt x="283464" y="310261"/>
                  </a:lnTo>
                  <a:cubicBezTo>
                    <a:pt x="277368" y="312801"/>
                    <a:pt x="271018" y="314071"/>
                    <a:pt x="264414" y="314071"/>
                  </a:cubicBezTo>
                  <a:lnTo>
                    <a:pt x="264414" y="309245"/>
                  </a:lnTo>
                  <a:lnTo>
                    <a:pt x="264414" y="314071"/>
                  </a:lnTo>
                  <a:lnTo>
                    <a:pt x="49911" y="314071"/>
                  </a:lnTo>
                  <a:lnTo>
                    <a:pt x="49911" y="309245"/>
                  </a:lnTo>
                  <a:lnTo>
                    <a:pt x="49911" y="314071"/>
                  </a:lnTo>
                  <a:cubicBezTo>
                    <a:pt x="43307" y="314071"/>
                    <a:pt x="36957" y="312801"/>
                    <a:pt x="30861" y="310261"/>
                  </a:cubicBezTo>
                  <a:lnTo>
                    <a:pt x="32639" y="305816"/>
                  </a:lnTo>
                  <a:lnTo>
                    <a:pt x="30861" y="310261"/>
                  </a:lnTo>
                  <a:cubicBezTo>
                    <a:pt x="24765" y="307721"/>
                    <a:pt x="19304" y="304165"/>
                    <a:pt x="14732" y="299466"/>
                  </a:cubicBezTo>
                  <a:lnTo>
                    <a:pt x="18161" y="296164"/>
                  </a:lnTo>
                  <a:lnTo>
                    <a:pt x="14732" y="299593"/>
                  </a:lnTo>
                  <a:cubicBezTo>
                    <a:pt x="10033" y="294894"/>
                    <a:pt x="6477" y="289560"/>
                    <a:pt x="3937" y="283464"/>
                  </a:cubicBezTo>
                  <a:lnTo>
                    <a:pt x="3937" y="283464"/>
                  </a:lnTo>
                  <a:lnTo>
                    <a:pt x="3937" y="283464"/>
                  </a:lnTo>
                  <a:cubicBezTo>
                    <a:pt x="1397" y="277368"/>
                    <a:pt x="127" y="271018"/>
                    <a:pt x="127" y="264414"/>
                  </a:cubicBezTo>
                  <a:lnTo>
                    <a:pt x="4953" y="264414"/>
                  </a:lnTo>
                  <a:lnTo>
                    <a:pt x="0" y="264414"/>
                  </a:lnTo>
                  <a:moveTo>
                    <a:pt x="9525" y="264414"/>
                  </a:moveTo>
                  <a:cubicBezTo>
                    <a:pt x="9525" y="269748"/>
                    <a:pt x="10541" y="274955"/>
                    <a:pt x="12573" y="279908"/>
                  </a:cubicBezTo>
                  <a:lnTo>
                    <a:pt x="8128" y="281686"/>
                  </a:lnTo>
                  <a:lnTo>
                    <a:pt x="12573" y="279908"/>
                  </a:lnTo>
                  <a:cubicBezTo>
                    <a:pt x="14605" y="284861"/>
                    <a:pt x="17526" y="289179"/>
                    <a:pt x="21336" y="292989"/>
                  </a:cubicBezTo>
                  <a:lnTo>
                    <a:pt x="21336" y="292989"/>
                  </a:lnTo>
                  <a:lnTo>
                    <a:pt x="21336" y="292989"/>
                  </a:lnTo>
                  <a:cubicBezTo>
                    <a:pt x="25146" y="296799"/>
                    <a:pt x="29464" y="299720"/>
                    <a:pt x="34417" y="301752"/>
                  </a:cubicBezTo>
                  <a:lnTo>
                    <a:pt x="34417" y="301752"/>
                  </a:lnTo>
                  <a:lnTo>
                    <a:pt x="34417" y="301752"/>
                  </a:lnTo>
                  <a:cubicBezTo>
                    <a:pt x="39370" y="303784"/>
                    <a:pt x="44450" y="304800"/>
                    <a:pt x="49911" y="304800"/>
                  </a:cubicBezTo>
                  <a:lnTo>
                    <a:pt x="264414" y="304800"/>
                  </a:lnTo>
                  <a:cubicBezTo>
                    <a:pt x="269748" y="304800"/>
                    <a:pt x="274955" y="303784"/>
                    <a:pt x="279908" y="301752"/>
                  </a:cubicBezTo>
                  <a:lnTo>
                    <a:pt x="279908" y="301752"/>
                  </a:lnTo>
                  <a:lnTo>
                    <a:pt x="279908" y="301752"/>
                  </a:lnTo>
                  <a:cubicBezTo>
                    <a:pt x="284861" y="299720"/>
                    <a:pt x="289179" y="296799"/>
                    <a:pt x="292989" y="292989"/>
                  </a:cubicBezTo>
                  <a:lnTo>
                    <a:pt x="292989" y="292989"/>
                  </a:lnTo>
                  <a:lnTo>
                    <a:pt x="292989" y="292989"/>
                  </a:lnTo>
                  <a:cubicBezTo>
                    <a:pt x="296799" y="289179"/>
                    <a:pt x="299720" y="284861"/>
                    <a:pt x="301752" y="279908"/>
                  </a:cubicBezTo>
                  <a:lnTo>
                    <a:pt x="306197" y="281686"/>
                  </a:lnTo>
                  <a:lnTo>
                    <a:pt x="301752" y="279908"/>
                  </a:lnTo>
                  <a:cubicBezTo>
                    <a:pt x="303784" y="274955"/>
                    <a:pt x="304800" y="269875"/>
                    <a:pt x="304800" y="264414"/>
                  </a:cubicBezTo>
                  <a:lnTo>
                    <a:pt x="304800" y="49911"/>
                  </a:lnTo>
                  <a:cubicBezTo>
                    <a:pt x="304800" y="44577"/>
                    <a:pt x="303784" y="39370"/>
                    <a:pt x="301752" y="34417"/>
                  </a:cubicBezTo>
                  <a:lnTo>
                    <a:pt x="306197" y="32639"/>
                  </a:lnTo>
                  <a:lnTo>
                    <a:pt x="301752" y="34417"/>
                  </a:lnTo>
                  <a:cubicBezTo>
                    <a:pt x="299720" y="29464"/>
                    <a:pt x="296799" y="25146"/>
                    <a:pt x="292989" y="21336"/>
                  </a:cubicBezTo>
                  <a:lnTo>
                    <a:pt x="292989" y="21336"/>
                  </a:lnTo>
                  <a:lnTo>
                    <a:pt x="292989" y="21336"/>
                  </a:lnTo>
                  <a:cubicBezTo>
                    <a:pt x="289179" y="17526"/>
                    <a:pt x="284861" y="14605"/>
                    <a:pt x="279908" y="12573"/>
                  </a:cubicBezTo>
                  <a:lnTo>
                    <a:pt x="281686" y="8128"/>
                  </a:lnTo>
                  <a:lnTo>
                    <a:pt x="279908" y="12573"/>
                  </a:lnTo>
                  <a:cubicBezTo>
                    <a:pt x="274955" y="10541"/>
                    <a:pt x="269875" y="9525"/>
                    <a:pt x="264414" y="9525"/>
                  </a:cubicBezTo>
                  <a:lnTo>
                    <a:pt x="49911" y="9525"/>
                  </a:lnTo>
                  <a:cubicBezTo>
                    <a:pt x="44577" y="9525"/>
                    <a:pt x="39370" y="10541"/>
                    <a:pt x="34417" y="12573"/>
                  </a:cubicBezTo>
                  <a:lnTo>
                    <a:pt x="32639" y="8128"/>
                  </a:lnTo>
                  <a:lnTo>
                    <a:pt x="34417" y="12573"/>
                  </a:lnTo>
                  <a:cubicBezTo>
                    <a:pt x="29464" y="14605"/>
                    <a:pt x="25146" y="17526"/>
                    <a:pt x="21336" y="21336"/>
                  </a:cubicBezTo>
                  <a:lnTo>
                    <a:pt x="21336" y="21336"/>
                  </a:lnTo>
                  <a:lnTo>
                    <a:pt x="21336" y="21336"/>
                  </a:lnTo>
                  <a:cubicBezTo>
                    <a:pt x="17526" y="25146"/>
                    <a:pt x="14605" y="29464"/>
                    <a:pt x="12573" y="34417"/>
                  </a:cubicBezTo>
                  <a:lnTo>
                    <a:pt x="8128" y="32639"/>
                  </a:lnTo>
                  <a:lnTo>
                    <a:pt x="12573" y="34417"/>
                  </a:lnTo>
                  <a:cubicBezTo>
                    <a:pt x="10541" y="39370"/>
                    <a:pt x="9525" y="44450"/>
                    <a:pt x="9525" y="49911"/>
                  </a:cubicBezTo>
                  <a:lnTo>
                    <a:pt x="9525" y="264414"/>
                  </a:lnTo>
                  <a:close/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58775" y="1406525"/>
              <a:ext cx="428625" cy="19050"/>
            </a:xfrm>
            <a:custGeom>
              <a:avLst/>
              <a:gdLst/>
              <a:ahLst/>
              <a:cxnLst/>
              <a:rect r="r" b="b" t="t" l="l"/>
              <a:pathLst>
                <a:path h="19050" w="428625">
                  <a:moveTo>
                    <a:pt x="0" y="9525"/>
                  </a:moveTo>
                  <a:cubicBezTo>
                    <a:pt x="0" y="6858"/>
                    <a:pt x="889" y="4699"/>
                    <a:pt x="2794" y="2794"/>
                  </a:cubicBezTo>
                  <a:cubicBezTo>
                    <a:pt x="4699" y="889"/>
                    <a:pt x="6858" y="0"/>
                    <a:pt x="9525" y="0"/>
                  </a:cubicBezTo>
                  <a:lnTo>
                    <a:pt x="419100" y="0"/>
                  </a:lnTo>
                  <a:cubicBezTo>
                    <a:pt x="421767" y="0"/>
                    <a:pt x="423926" y="889"/>
                    <a:pt x="425831" y="2794"/>
                  </a:cubicBezTo>
                  <a:cubicBezTo>
                    <a:pt x="427736" y="4699"/>
                    <a:pt x="428625" y="6858"/>
                    <a:pt x="428625" y="9525"/>
                  </a:cubicBezTo>
                  <a:cubicBezTo>
                    <a:pt x="428625" y="12192"/>
                    <a:pt x="427736" y="14351"/>
                    <a:pt x="425831" y="16256"/>
                  </a:cubicBezTo>
                  <a:cubicBezTo>
                    <a:pt x="423926" y="18161"/>
                    <a:pt x="421767" y="19050"/>
                    <a:pt x="419100" y="19050"/>
                  </a:cubicBezTo>
                  <a:lnTo>
                    <a:pt x="9525" y="19050"/>
                  </a:lnTo>
                  <a:cubicBezTo>
                    <a:pt x="6858" y="19050"/>
                    <a:pt x="4699" y="18161"/>
                    <a:pt x="2794" y="16256"/>
                  </a:cubicBezTo>
                  <a:cubicBezTo>
                    <a:pt x="889" y="14351"/>
                    <a:pt x="0" y="12192"/>
                    <a:pt x="0" y="9525"/>
                  </a:cubicBezTo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8326" y="1258951"/>
              <a:ext cx="304673" cy="314198"/>
            </a:xfrm>
            <a:custGeom>
              <a:avLst/>
              <a:gdLst/>
              <a:ahLst/>
              <a:cxnLst/>
              <a:rect r="r" b="b" t="t" l="l"/>
              <a:pathLst>
                <a:path h="314198" w="304673">
                  <a:moveTo>
                    <a:pt x="0" y="269113"/>
                  </a:moveTo>
                  <a:lnTo>
                    <a:pt x="0" y="45085"/>
                  </a:lnTo>
                  <a:cubicBezTo>
                    <a:pt x="0" y="39116"/>
                    <a:pt x="1143" y="33401"/>
                    <a:pt x="3429" y="27813"/>
                  </a:cubicBezTo>
                  <a:cubicBezTo>
                    <a:pt x="5715" y="22225"/>
                    <a:pt x="9017" y="17399"/>
                    <a:pt x="13208" y="13208"/>
                  </a:cubicBezTo>
                  <a:cubicBezTo>
                    <a:pt x="17399" y="9017"/>
                    <a:pt x="22352" y="5715"/>
                    <a:pt x="27813" y="3429"/>
                  </a:cubicBezTo>
                  <a:cubicBezTo>
                    <a:pt x="33274" y="1143"/>
                    <a:pt x="39116" y="0"/>
                    <a:pt x="45085" y="0"/>
                  </a:cubicBezTo>
                  <a:lnTo>
                    <a:pt x="259588" y="0"/>
                  </a:lnTo>
                  <a:cubicBezTo>
                    <a:pt x="265557" y="0"/>
                    <a:pt x="271272" y="1143"/>
                    <a:pt x="276860" y="3429"/>
                  </a:cubicBezTo>
                  <a:cubicBezTo>
                    <a:pt x="282448" y="5715"/>
                    <a:pt x="287274" y="9017"/>
                    <a:pt x="291465" y="13208"/>
                  </a:cubicBezTo>
                  <a:cubicBezTo>
                    <a:pt x="295656" y="17399"/>
                    <a:pt x="298958" y="22352"/>
                    <a:pt x="301244" y="27813"/>
                  </a:cubicBezTo>
                  <a:cubicBezTo>
                    <a:pt x="303530" y="33274"/>
                    <a:pt x="304673" y="39116"/>
                    <a:pt x="304673" y="45085"/>
                  </a:cubicBezTo>
                  <a:lnTo>
                    <a:pt x="304673" y="269113"/>
                  </a:lnTo>
                  <a:cubicBezTo>
                    <a:pt x="304673" y="275082"/>
                    <a:pt x="303530" y="280924"/>
                    <a:pt x="301244" y="286385"/>
                  </a:cubicBezTo>
                  <a:cubicBezTo>
                    <a:pt x="298958" y="291846"/>
                    <a:pt x="295656" y="296799"/>
                    <a:pt x="291465" y="300990"/>
                  </a:cubicBezTo>
                  <a:cubicBezTo>
                    <a:pt x="287274" y="305181"/>
                    <a:pt x="282321" y="308483"/>
                    <a:pt x="276860" y="310769"/>
                  </a:cubicBezTo>
                  <a:cubicBezTo>
                    <a:pt x="271399" y="313055"/>
                    <a:pt x="265557" y="314198"/>
                    <a:pt x="259588" y="314198"/>
                  </a:cubicBezTo>
                  <a:lnTo>
                    <a:pt x="45085" y="314198"/>
                  </a:lnTo>
                  <a:cubicBezTo>
                    <a:pt x="39116" y="314198"/>
                    <a:pt x="33401" y="313055"/>
                    <a:pt x="27813" y="310769"/>
                  </a:cubicBezTo>
                  <a:cubicBezTo>
                    <a:pt x="22225" y="308483"/>
                    <a:pt x="17399" y="305181"/>
                    <a:pt x="13208" y="300990"/>
                  </a:cubicBezTo>
                  <a:cubicBezTo>
                    <a:pt x="9017" y="296799"/>
                    <a:pt x="5715" y="291846"/>
                    <a:pt x="3429" y="286385"/>
                  </a:cubicBezTo>
                  <a:cubicBezTo>
                    <a:pt x="1143" y="280924"/>
                    <a:pt x="0" y="275082"/>
                    <a:pt x="0" y="269113"/>
                  </a:cubicBezTo>
                </a:path>
              </a:pathLst>
            </a:custGeom>
            <a:solidFill>
              <a:srgbClr val="D5DCF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1254252"/>
              <a:ext cx="314198" cy="323469"/>
            </a:xfrm>
            <a:custGeom>
              <a:avLst/>
              <a:gdLst/>
              <a:ahLst/>
              <a:cxnLst/>
              <a:rect r="r" b="b" t="t" l="l"/>
              <a:pathLst>
                <a:path h="323469" w="314198">
                  <a:moveTo>
                    <a:pt x="0" y="273812"/>
                  </a:moveTo>
                  <a:lnTo>
                    <a:pt x="0" y="49784"/>
                  </a:lnTo>
                  <a:lnTo>
                    <a:pt x="4826" y="49784"/>
                  </a:lnTo>
                  <a:lnTo>
                    <a:pt x="0" y="49784"/>
                  </a:lnTo>
                  <a:cubicBezTo>
                    <a:pt x="0" y="43180"/>
                    <a:pt x="1270" y="36830"/>
                    <a:pt x="3810" y="30734"/>
                  </a:cubicBezTo>
                  <a:lnTo>
                    <a:pt x="3810" y="30734"/>
                  </a:lnTo>
                  <a:lnTo>
                    <a:pt x="3810" y="30734"/>
                  </a:lnTo>
                  <a:cubicBezTo>
                    <a:pt x="6350" y="24638"/>
                    <a:pt x="9906" y="19177"/>
                    <a:pt x="14605" y="14605"/>
                  </a:cubicBezTo>
                  <a:lnTo>
                    <a:pt x="14605" y="14605"/>
                  </a:lnTo>
                  <a:lnTo>
                    <a:pt x="14605" y="14605"/>
                  </a:lnTo>
                  <a:cubicBezTo>
                    <a:pt x="19304" y="9906"/>
                    <a:pt x="24638" y="6350"/>
                    <a:pt x="30734" y="3810"/>
                  </a:cubicBezTo>
                  <a:lnTo>
                    <a:pt x="30734" y="3810"/>
                  </a:lnTo>
                  <a:lnTo>
                    <a:pt x="30734" y="3810"/>
                  </a:lnTo>
                  <a:cubicBezTo>
                    <a:pt x="36830" y="1270"/>
                    <a:pt x="43180" y="0"/>
                    <a:pt x="49784" y="0"/>
                  </a:cubicBezTo>
                  <a:lnTo>
                    <a:pt x="49784" y="4826"/>
                  </a:lnTo>
                  <a:lnTo>
                    <a:pt x="49784" y="0"/>
                  </a:lnTo>
                  <a:lnTo>
                    <a:pt x="264414" y="0"/>
                  </a:lnTo>
                  <a:lnTo>
                    <a:pt x="264414" y="4826"/>
                  </a:lnTo>
                  <a:lnTo>
                    <a:pt x="264414" y="0"/>
                  </a:lnTo>
                  <a:cubicBezTo>
                    <a:pt x="271018" y="0"/>
                    <a:pt x="277368" y="1270"/>
                    <a:pt x="283464" y="3810"/>
                  </a:cubicBezTo>
                  <a:lnTo>
                    <a:pt x="283464" y="3810"/>
                  </a:lnTo>
                  <a:lnTo>
                    <a:pt x="283464" y="3810"/>
                  </a:lnTo>
                  <a:cubicBezTo>
                    <a:pt x="289560" y="6350"/>
                    <a:pt x="295021" y="9906"/>
                    <a:pt x="299593" y="14605"/>
                  </a:cubicBezTo>
                  <a:lnTo>
                    <a:pt x="299593" y="14605"/>
                  </a:lnTo>
                  <a:lnTo>
                    <a:pt x="299593" y="14605"/>
                  </a:lnTo>
                  <a:cubicBezTo>
                    <a:pt x="304292" y="19304"/>
                    <a:pt x="307848" y="24638"/>
                    <a:pt x="310388" y="30734"/>
                  </a:cubicBezTo>
                  <a:lnTo>
                    <a:pt x="310388" y="30734"/>
                  </a:lnTo>
                  <a:lnTo>
                    <a:pt x="310388" y="30734"/>
                  </a:lnTo>
                  <a:cubicBezTo>
                    <a:pt x="312928" y="36830"/>
                    <a:pt x="314198" y="43180"/>
                    <a:pt x="314198" y="49784"/>
                  </a:cubicBezTo>
                  <a:lnTo>
                    <a:pt x="309372" y="49784"/>
                  </a:lnTo>
                  <a:lnTo>
                    <a:pt x="314198" y="49784"/>
                  </a:lnTo>
                  <a:lnTo>
                    <a:pt x="314198" y="273812"/>
                  </a:lnTo>
                  <a:lnTo>
                    <a:pt x="309372" y="273812"/>
                  </a:lnTo>
                  <a:lnTo>
                    <a:pt x="314198" y="273812"/>
                  </a:lnTo>
                  <a:cubicBezTo>
                    <a:pt x="314198" y="280416"/>
                    <a:pt x="312928" y="286766"/>
                    <a:pt x="310388" y="292862"/>
                  </a:cubicBezTo>
                  <a:lnTo>
                    <a:pt x="310388" y="292862"/>
                  </a:lnTo>
                  <a:lnTo>
                    <a:pt x="310388" y="292862"/>
                  </a:lnTo>
                  <a:cubicBezTo>
                    <a:pt x="307848" y="298958"/>
                    <a:pt x="304292" y="304419"/>
                    <a:pt x="299593" y="308991"/>
                  </a:cubicBezTo>
                  <a:lnTo>
                    <a:pt x="296164" y="305562"/>
                  </a:lnTo>
                  <a:lnTo>
                    <a:pt x="299593" y="308864"/>
                  </a:lnTo>
                  <a:cubicBezTo>
                    <a:pt x="294894" y="313563"/>
                    <a:pt x="289560" y="317119"/>
                    <a:pt x="283464" y="319659"/>
                  </a:cubicBezTo>
                  <a:lnTo>
                    <a:pt x="281686" y="315214"/>
                  </a:lnTo>
                  <a:lnTo>
                    <a:pt x="283464" y="319659"/>
                  </a:lnTo>
                  <a:cubicBezTo>
                    <a:pt x="277368" y="322199"/>
                    <a:pt x="271018" y="323469"/>
                    <a:pt x="264414" y="323469"/>
                  </a:cubicBezTo>
                  <a:lnTo>
                    <a:pt x="264414" y="318643"/>
                  </a:lnTo>
                  <a:lnTo>
                    <a:pt x="264414" y="323469"/>
                  </a:lnTo>
                  <a:lnTo>
                    <a:pt x="49911" y="323469"/>
                  </a:lnTo>
                  <a:lnTo>
                    <a:pt x="49911" y="318643"/>
                  </a:lnTo>
                  <a:lnTo>
                    <a:pt x="49911" y="323469"/>
                  </a:lnTo>
                  <a:cubicBezTo>
                    <a:pt x="43307" y="323469"/>
                    <a:pt x="36957" y="322199"/>
                    <a:pt x="30861" y="319659"/>
                  </a:cubicBezTo>
                  <a:lnTo>
                    <a:pt x="32639" y="315214"/>
                  </a:lnTo>
                  <a:lnTo>
                    <a:pt x="30861" y="319659"/>
                  </a:lnTo>
                  <a:cubicBezTo>
                    <a:pt x="24765" y="317119"/>
                    <a:pt x="19304" y="313563"/>
                    <a:pt x="14732" y="308864"/>
                  </a:cubicBezTo>
                  <a:lnTo>
                    <a:pt x="18161" y="305562"/>
                  </a:lnTo>
                  <a:lnTo>
                    <a:pt x="14732" y="308991"/>
                  </a:lnTo>
                  <a:cubicBezTo>
                    <a:pt x="10033" y="304292"/>
                    <a:pt x="6477" y="298958"/>
                    <a:pt x="3937" y="292862"/>
                  </a:cubicBezTo>
                  <a:lnTo>
                    <a:pt x="3937" y="292862"/>
                  </a:lnTo>
                  <a:lnTo>
                    <a:pt x="3937" y="292862"/>
                  </a:lnTo>
                  <a:cubicBezTo>
                    <a:pt x="1397" y="286766"/>
                    <a:pt x="127" y="280416"/>
                    <a:pt x="127" y="273812"/>
                  </a:cubicBezTo>
                  <a:lnTo>
                    <a:pt x="4953" y="273812"/>
                  </a:lnTo>
                  <a:lnTo>
                    <a:pt x="0" y="273812"/>
                  </a:lnTo>
                  <a:moveTo>
                    <a:pt x="9525" y="273812"/>
                  </a:moveTo>
                  <a:cubicBezTo>
                    <a:pt x="9525" y="279146"/>
                    <a:pt x="10541" y="284353"/>
                    <a:pt x="12573" y="289306"/>
                  </a:cubicBezTo>
                  <a:lnTo>
                    <a:pt x="8128" y="291084"/>
                  </a:lnTo>
                  <a:lnTo>
                    <a:pt x="12573" y="289306"/>
                  </a:lnTo>
                  <a:cubicBezTo>
                    <a:pt x="14605" y="294259"/>
                    <a:pt x="17526" y="298577"/>
                    <a:pt x="21336" y="302387"/>
                  </a:cubicBezTo>
                  <a:lnTo>
                    <a:pt x="21336" y="302387"/>
                  </a:lnTo>
                  <a:lnTo>
                    <a:pt x="21336" y="302387"/>
                  </a:lnTo>
                  <a:cubicBezTo>
                    <a:pt x="25146" y="306197"/>
                    <a:pt x="29464" y="309118"/>
                    <a:pt x="34417" y="311150"/>
                  </a:cubicBezTo>
                  <a:lnTo>
                    <a:pt x="34417" y="311150"/>
                  </a:lnTo>
                  <a:lnTo>
                    <a:pt x="34417" y="311150"/>
                  </a:lnTo>
                  <a:cubicBezTo>
                    <a:pt x="39370" y="313182"/>
                    <a:pt x="44450" y="314198"/>
                    <a:pt x="49911" y="314198"/>
                  </a:cubicBezTo>
                  <a:lnTo>
                    <a:pt x="264414" y="314198"/>
                  </a:lnTo>
                  <a:cubicBezTo>
                    <a:pt x="269748" y="314198"/>
                    <a:pt x="274955" y="313182"/>
                    <a:pt x="279908" y="311150"/>
                  </a:cubicBezTo>
                  <a:lnTo>
                    <a:pt x="279908" y="311150"/>
                  </a:lnTo>
                  <a:lnTo>
                    <a:pt x="279908" y="311150"/>
                  </a:lnTo>
                  <a:cubicBezTo>
                    <a:pt x="284861" y="309118"/>
                    <a:pt x="289179" y="306197"/>
                    <a:pt x="292989" y="302387"/>
                  </a:cubicBezTo>
                  <a:lnTo>
                    <a:pt x="292989" y="302387"/>
                  </a:lnTo>
                  <a:lnTo>
                    <a:pt x="292989" y="302387"/>
                  </a:lnTo>
                  <a:cubicBezTo>
                    <a:pt x="296799" y="298577"/>
                    <a:pt x="299720" y="294259"/>
                    <a:pt x="301752" y="289306"/>
                  </a:cubicBezTo>
                  <a:lnTo>
                    <a:pt x="306197" y="291084"/>
                  </a:lnTo>
                  <a:lnTo>
                    <a:pt x="301752" y="289306"/>
                  </a:lnTo>
                  <a:cubicBezTo>
                    <a:pt x="303784" y="284353"/>
                    <a:pt x="304800" y="279273"/>
                    <a:pt x="304800" y="273812"/>
                  </a:cubicBezTo>
                  <a:lnTo>
                    <a:pt x="304800" y="49784"/>
                  </a:lnTo>
                  <a:cubicBezTo>
                    <a:pt x="304800" y="44450"/>
                    <a:pt x="303784" y="39243"/>
                    <a:pt x="301752" y="34290"/>
                  </a:cubicBezTo>
                  <a:lnTo>
                    <a:pt x="306197" y="32512"/>
                  </a:lnTo>
                  <a:lnTo>
                    <a:pt x="301752" y="34290"/>
                  </a:lnTo>
                  <a:cubicBezTo>
                    <a:pt x="299720" y="29337"/>
                    <a:pt x="296799" y="25019"/>
                    <a:pt x="292989" y="21209"/>
                  </a:cubicBezTo>
                  <a:lnTo>
                    <a:pt x="296418" y="17907"/>
                  </a:lnTo>
                  <a:lnTo>
                    <a:pt x="292989" y="21336"/>
                  </a:lnTo>
                  <a:cubicBezTo>
                    <a:pt x="289179" y="17526"/>
                    <a:pt x="284861" y="14605"/>
                    <a:pt x="279908" y="12573"/>
                  </a:cubicBezTo>
                  <a:lnTo>
                    <a:pt x="281686" y="8128"/>
                  </a:lnTo>
                  <a:lnTo>
                    <a:pt x="279908" y="12573"/>
                  </a:lnTo>
                  <a:cubicBezTo>
                    <a:pt x="274955" y="10541"/>
                    <a:pt x="269875" y="9525"/>
                    <a:pt x="264414" y="9525"/>
                  </a:cubicBezTo>
                  <a:lnTo>
                    <a:pt x="49911" y="9525"/>
                  </a:lnTo>
                  <a:cubicBezTo>
                    <a:pt x="44577" y="9525"/>
                    <a:pt x="39370" y="10541"/>
                    <a:pt x="34417" y="12573"/>
                  </a:cubicBezTo>
                  <a:lnTo>
                    <a:pt x="32639" y="8128"/>
                  </a:lnTo>
                  <a:lnTo>
                    <a:pt x="34417" y="12573"/>
                  </a:lnTo>
                  <a:cubicBezTo>
                    <a:pt x="29464" y="14605"/>
                    <a:pt x="25146" y="17526"/>
                    <a:pt x="21336" y="21336"/>
                  </a:cubicBezTo>
                  <a:lnTo>
                    <a:pt x="17907" y="17907"/>
                  </a:lnTo>
                  <a:lnTo>
                    <a:pt x="21336" y="21209"/>
                  </a:lnTo>
                  <a:cubicBezTo>
                    <a:pt x="17526" y="25019"/>
                    <a:pt x="14605" y="29337"/>
                    <a:pt x="12573" y="34290"/>
                  </a:cubicBezTo>
                  <a:lnTo>
                    <a:pt x="8128" y="32512"/>
                  </a:lnTo>
                  <a:lnTo>
                    <a:pt x="12573" y="34290"/>
                  </a:lnTo>
                  <a:cubicBezTo>
                    <a:pt x="10541" y="39243"/>
                    <a:pt x="9525" y="44323"/>
                    <a:pt x="9525" y="49784"/>
                  </a:cubicBezTo>
                  <a:lnTo>
                    <a:pt x="9525" y="273812"/>
                  </a:lnTo>
                  <a:close/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58775" y="2597150"/>
              <a:ext cx="428625" cy="19050"/>
            </a:xfrm>
            <a:custGeom>
              <a:avLst/>
              <a:gdLst/>
              <a:ahLst/>
              <a:cxnLst/>
              <a:rect r="r" b="b" t="t" l="l"/>
              <a:pathLst>
                <a:path h="19050" w="428625">
                  <a:moveTo>
                    <a:pt x="0" y="9525"/>
                  </a:moveTo>
                  <a:cubicBezTo>
                    <a:pt x="0" y="6858"/>
                    <a:pt x="889" y="4699"/>
                    <a:pt x="2794" y="2794"/>
                  </a:cubicBezTo>
                  <a:cubicBezTo>
                    <a:pt x="4699" y="889"/>
                    <a:pt x="6858" y="0"/>
                    <a:pt x="9525" y="0"/>
                  </a:cubicBezTo>
                  <a:lnTo>
                    <a:pt x="419100" y="0"/>
                  </a:lnTo>
                  <a:cubicBezTo>
                    <a:pt x="421767" y="0"/>
                    <a:pt x="423926" y="889"/>
                    <a:pt x="425831" y="2794"/>
                  </a:cubicBezTo>
                  <a:cubicBezTo>
                    <a:pt x="427736" y="4699"/>
                    <a:pt x="428625" y="6858"/>
                    <a:pt x="428625" y="9525"/>
                  </a:cubicBezTo>
                  <a:cubicBezTo>
                    <a:pt x="428625" y="12192"/>
                    <a:pt x="427736" y="14351"/>
                    <a:pt x="425831" y="16256"/>
                  </a:cubicBezTo>
                  <a:cubicBezTo>
                    <a:pt x="423926" y="18161"/>
                    <a:pt x="421767" y="19050"/>
                    <a:pt x="419100" y="19050"/>
                  </a:cubicBezTo>
                  <a:lnTo>
                    <a:pt x="9525" y="19050"/>
                  </a:lnTo>
                  <a:cubicBezTo>
                    <a:pt x="6858" y="19050"/>
                    <a:pt x="4699" y="18161"/>
                    <a:pt x="2794" y="16256"/>
                  </a:cubicBezTo>
                  <a:cubicBezTo>
                    <a:pt x="889" y="14351"/>
                    <a:pt x="0" y="12192"/>
                    <a:pt x="0" y="9525"/>
                  </a:cubicBezTo>
                </a:path>
              </a:pathLst>
            </a:custGeom>
            <a:solidFill>
              <a:srgbClr val="BBC2D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8326" y="2458974"/>
              <a:ext cx="304673" cy="304800"/>
            </a:xfrm>
            <a:custGeom>
              <a:avLst/>
              <a:gdLst/>
              <a:ahLst/>
              <a:cxnLst/>
              <a:rect r="r" b="b" t="t" l="l"/>
              <a:pathLst>
                <a:path h="304800" w="304673">
                  <a:moveTo>
                    <a:pt x="0" y="259715"/>
                  </a:moveTo>
                  <a:lnTo>
                    <a:pt x="0" y="45085"/>
                  </a:lnTo>
                  <a:cubicBezTo>
                    <a:pt x="0" y="39116"/>
                    <a:pt x="1143" y="33401"/>
                    <a:pt x="3429" y="27813"/>
                  </a:cubicBezTo>
                  <a:cubicBezTo>
                    <a:pt x="5715" y="22225"/>
                    <a:pt x="9017" y="17399"/>
                    <a:pt x="13208" y="13208"/>
                  </a:cubicBezTo>
                  <a:cubicBezTo>
                    <a:pt x="17399" y="9017"/>
                    <a:pt x="22352" y="5715"/>
                    <a:pt x="27813" y="3429"/>
                  </a:cubicBezTo>
                  <a:cubicBezTo>
                    <a:pt x="33274" y="1143"/>
                    <a:pt x="39116" y="0"/>
                    <a:pt x="45085" y="0"/>
                  </a:cubicBezTo>
                  <a:lnTo>
                    <a:pt x="259588" y="0"/>
                  </a:lnTo>
                  <a:cubicBezTo>
                    <a:pt x="265557" y="0"/>
                    <a:pt x="271272" y="1143"/>
                    <a:pt x="276860" y="3429"/>
                  </a:cubicBezTo>
                  <a:cubicBezTo>
                    <a:pt x="282448" y="5715"/>
                    <a:pt x="287274" y="9017"/>
                    <a:pt x="291465" y="13208"/>
                  </a:cubicBezTo>
                  <a:cubicBezTo>
                    <a:pt x="295656" y="17399"/>
                    <a:pt x="298958" y="22352"/>
                    <a:pt x="301244" y="27813"/>
                  </a:cubicBezTo>
                  <a:cubicBezTo>
                    <a:pt x="303530" y="33274"/>
                    <a:pt x="304673" y="39116"/>
                    <a:pt x="304673" y="45085"/>
                  </a:cubicBezTo>
                  <a:lnTo>
                    <a:pt x="304673" y="259715"/>
                  </a:lnTo>
                  <a:cubicBezTo>
                    <a:pt x="304673" y="265684"/>
                    <a:pt x="303530" y="271526"/>
                    <a:pt x="301244" y="276987"/>
                  </a:cubicBezTo>
                  <a:cubicBezTo>
                    <a:pt x="298958" y="282448"/>
                    <a:pt x="295656" y="287401"/>
                    <a:pt x="291465" y="291592"/>
                  </a:cubicBezTo>
                  <a:cubicBezTo>
                    <a:pt x="287274" y="295783"/>
                    <a:pt x="282321" y="299085"/>
                    <a:pt x="276860" y="301371"/>
                  </a:cubicBezTo>
                  <a:cubicBezTo>
                    <a:pt x="271399" y="303657"/>
                    <a:pt x="265557" y="304800"/>
                    <a:pt x="259588" y="304800"/>
                  </a:cubicBezTo>
                  <a:lnTo>
                    <a:pt x="45085" y="304800"/>
                  </a:lnTo>
                  <a:cubicBezTo>
                    <a:pt x="39116" y="304800"/>
                    <a:pt x="33401" y="303657"/>
                    <a:pt x="27813" y="301371"/>
                  </a:cubicBezTo>
                  <a:cubicBezTo>
                    <a:pt x="22225" y="299085"/>
                    <a:pt x="17399" y="295783"/>
                    <a:pt x="13208" y="291592"/>
                  </a:cubicBezTo>
                  <a:cubicBezTo>
                    <a:pt x="9017" y="287401"/>
                    <a:pt x="5715" y="282448"/>
                    <a:pt x="3429" y="276987"/>
                  </a:cubicBezTo>
                  <a:cubicBezTo>
                    <a:pt x="1143" y="271526"/>
                    <a:pt x="0" y="265684"/>
                    <a:pt x="0" y="259715"/>
                  </a:cubicBezTo>
                </a:path>
              </a:pathLst>
            </a:custGeom>
            <a:solidFill>
              <a:srgbClr val="D5DCF6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2454275"/>
              <a:ext cx="314198" cy="314071"/>
            </a:xfrm>
            <a:custGeom>
              <a:avLst/>
              <a:gdLst/>
              <a:ahLst/>
              <a:cxnLst/>
              <a:rect r="r" b="b" t="t" l="l"/>
              <a:pathLst>
                <a:path h="314071" w="314198">
                  <a:moveTo>
                    <a:pt x="0" y="264414"/>
                  </a:moveTo>
                  <a:lnTo>
                    <a:pt x="0" y="49784"/>
                  </a:lnTo>
                  <a:lnTo>
                    <a:pt x="4826" y="49784"/>
                  </a:lnTo>
                  <a:lnTo>
                    <a:pt x="0" y="49784"/>
                  </a:lnTo>
                  <a:cubicBezTo>
                    <a:pt x="0" y="43180"/>
                    <a:pt x="1270" y="36830"/>
                    <a:pt x="3810" y="30734"/>
                  </a:cubicBezTo>
                  <a:lnTo>
                    <a:pt x="3810" y="30734"/>
                  </a:lnTo>
                  <a:lnTo>
                    <a:pt x="3810" y="30734"/>
                  </a:lnTo>
                  <a:cubicBezTo>
                    <a:pt x="6350" y="24638"/>
                    <a:pt x="9906" y="19177"/>
                    <a:pt x="14605" y="14605"/>
                  </a:cubicBezTo>
                  <a:lnTo>
                    <a:pt x="14605" y="14605"/>
                  </a:lnTo>
                  <a:lnTo>
                    <a:pt x="14605" y="14605"/>
                  </a:lnTo>
                  <a:cubicBezTo>
                    <a:pt x="19304" y="9906"/>
                    <a:pt x="24638" y="6350"/>
                    <a:pt x="30734" y="3810"/>
                  </a:cubicBezTo>
                  <a:lnTo>
                    <a:pt x="30734" y="3810"/>
                  </a:lnTo>
                  <a:lnTo>
                    <a:pt x="30734" y="3810"/>
                  </a:lnTo>
                  <a:cubicBezTo>
                    <a:pt x="36830" y="1270"/>
                    <a:pt x="43180" y="0"/>
                    <a:pt x="49784" y="0"/>
                  </a:cubicBezTo>
                  <a:lnTo>
                    <a:pt x="49784" y="4826"/>
                  </a:lnTo>
                  <a:lnTo>
                    <a:pt x="49784" y="0"/>
                  </a:lnTo>
                  <a:lnTo>
                    <a:pt x="264414" y="0"/>
                  </a:lnTo>
                  <a:lnTo>
                    <a:pt x="264414" y="4826"/>
                  </a:lnTo>
                  <a:lnTo>
                    <a:pt x="264414" y="0"/>
                  </a:lnTo>
                  <a:cubicBezTo>
                    <a:pt x="271018" y="0"/>
                    <a:pt x="277368" y="1270"/>
                    <a:pt x="283464" y="3810"/>
                  </a:cubicBezTo>
                  <a:lnTo>
                    <a:pt x="283464" y="3810"/>
                  </a:lnTo>
                  <a:lnTo>
                    <a:pt x="283464" y="3810"/>
                  </a:lnTo>
                  <a:cubicBezTo>
                    <a:pt x="289560" y="6350"/>
                    <a:pt x="295021" y="9906"/>
                    <a:pt x="299593" y="14605"/>
                  </a:cubicBezTo>
                  <a:lnTo>
                    <a:pt x="299593" y="14605"/>
                  </a:lnTo>
                  <a:lnTo>
                    <a:pt x="299593" y="14605"/>
                  </a:lnTo>
                  <a:cubicBezTo>
                    <a:pt x="304292" y="19304"/>
                    <a:pt x="307848" y="24638"/>
                    <a:pt x="310388" y="30734"/>
                  </a:cubicBezTo>
                  <a:lnTo>
                    <a:pt x="310388" y="30734"/>
                  </a:lnTo>
                  <a:lnTo>
                    <a:pt x="310388" y="30734"/>
                  </a:lnTo>
                  <a:cubicBezTo>
                    <a:pt x="312928" y="36830"/>
                    <a:pt x="314198" y="43180"/>
                    <a:pt x="314198" y="49784"/>
                  </a:cubicBezTo>
                  <a:lnTo>
                    <a:pt x="309372" y="49784"/>
                  </a:lnTo>
                  <a:lnTo>
                    <a:pt x="314198" y="49784"/>
                  </a:lnTo>
                  <a:lnTo>
                    <a:pt x="314198" y="264414"/>
                  </a:lnTo>
                  <a:lnTo>
                    <a:pt x="309372" y="264414"/>
                  </a:lnTo>
                  <a:lnTo>
                    <a:pt x="314198" y="264414"/>
                  </a:lnTo>
                  <a:cubicBezTo>
                    <a:pt x="314198" y="271018"/>
                    <a:pt x="312928" y="277368"/>
                    <a:pt x="310388" y="283464"/>
                  </a:cubicBezTo>
                  <a:lnTo>
                    <a:pt x="310388" y="283464"/>
                  </a:lnTo>
                  <a:lnTo>
                    <a:pt x="310388" y="283464"/>
                  </a:lnTo>
                  <a:cubicBezTo>
                    <a:pt x="307848" y="289560"/>
                    <a:pt x="304292" y="295021"/>
                    <a:pt x="299593" y="299593"/>
                  </a:cubicBezTo>
                  <a:lnTo>
                    <a:pt x="296164" y="296164"/>
                  </a:lnTo>
                  <a:lnTo>
                    <a:pt x="299593" y="299466"/>
                  </a:lnTo>
                  <a:cubicBezTo>
                    <a:pt x="294894" y="304165"/>
                    <a:pt x="289560" y="307721"/>
                    <a:pt x="283464" y="310261"/>
                  </a:cubicBezTo>
                  <a:lnTo>
                    <a:pt x="281686" y="305816"/>
                  </a:lnTo>
                  <a:lnTo>
                    <a:pt x="283464" y="310261"/>
                  </a:lnTo>
                  <a:cubicBezTo>
                    <a:pt x="277368" y="312801"/>
                    <a:pt x="271018" y="314071"/>
                    <a:pt x="264414" y="314071"/>
                  </a:cubicBezTo>
                  <a:lnTo>
                    <a:pt x="264414" y="309245"/>
                  </a:lnTo>
                  <a:lnTo>
                    <a:pt x="264414" y="314071"/>
                  </a:lnTo>
                  <a:lnTo>
                    <a:pt x="49911" y="314071"/>
                  </a:lnTo>
                  <a:lnTo>
                    <a:pt x="49911" y="309245"/>
                  </a:lnTo>
                  <a:lnTo>
                    <a:pt x="49911" y="314071"/>
                  </a:lnTo>
                  <a:cubicBezTo>
                    <a:pt x="43307" y="314071"/>
                    <a:pt x="36957" y="312801"/>
                    <a:pt x="30861" y="310261"/>
                  </a:cubicBezTo>
                  <a:lnTo>
                    <a:pt x="32639" y="305816"/>
                  </a:lnTo>
                  <a:lnTo>
                    <a:pt x="30861" y="310261"/>
                  </a:lnTo>
                  <a:cubicBezTo>
                    <a:pt x="24765" y="307721"/>
                    <a:pt x="19304" y="304165"/>
                    <a:pt x="14732" y="299466"/>
                  </a:cubicBezTo>
                  <a:lnTo>
                    <a:pt x="18161" y="296164"/>
                  </a:lnTo>
                  <a:lnTo>
                    <a:pt x="14732" y="299593"/>
                  </a:lnTo>
                  <a:cubicBezTo>
                    <a:pt x="10033" y="294894"/>
                    <a:pt x="6477" y="289560"/>
                    <a:pt x="3937" y="283464"/>
                  </a:cubicBezTo>
                  <a:lnTo>
                    <a:pt x="3937" y="283464"/>
                  </a:lnTo>
                  <a:lnTo>
                    <a:pt x="3937" y="283464"/>
                  </a:lnTo>
                  <a:cubicBezTo>
                    <a:pt x="1397" y="277368"/>
                    <a:pt x="127" y="271018"/>
                    <a:pt x="127" y="264414"/>
                  </a:cubicBezTo>
                  <a:lnTo>
                    <a:pt x="4953" y="264414"/>
                  </a:lnTo>
                  <a:lnTo>
                    <a:pt x="0" y="264414"/>
                  </a:lnTo>
                  <a:moveTo>
                    <a:pt x="9525" y="264414"/>
                  </a:moveTo>
                  <a:cubicBezTo>
                    <a:pt x="9525" y="269748"/>
                    <a:pt x="10541" y="274955"/>
                    <a:pt x="12573" y="279908"/>
                  </a:cubicBezTo>
                  <a:lnTo>
                    <a:pt x="8128" y="281686"/>
                  </a:lnTo>
                  <a:lnTo>
                    <a:pt x="12573" y="279908"/>
                  </a:lnTo>
                  <a:cubicBezTo>
                    <a:pt x="14605" y="284861"/>
                    <a:pt x="17526" y="289179"/>
                    <a:pt x="21336" y="292989"/>
                  </a:cubicBezTo>
                  <a:lnTo>
                    <a:pt x="21336" y="292989"/>
                  </a:lnTo>
                  <a:lnTo>
                    <a:pt x="21336" y="292989"/>
                  </a:lnTo>
                  <a:cubicBezTo>
                    <a:pt x="25146" y="296799"/>
                    <a:pt x="29464" y="299720"/>
                    <a:pt x="34417" y="301752"/>
                  </a:cubicBezTo>
                  <a:lnTo>
                    <a:pt x="34417" y="301752"/>
                  </a:lnTo>
                  <a:lnTo>
                    <a:pt x="34417" y="301752"/>
                  </a:lnTo>
                  <a:cubicBezTo>
                    <a:pt x="39370" y="303784"/>
                    <a:pt x="44450" y="304800"/>
                    <a:pt x="49911" y="304800"/>
                  </a:cubicBezTo>
                  <a:lnTo>
                    <a:pt x="264414" y="304800"/>
                  </a:lnTo>
                  <a:cubicBezTo>
                    <a:pt x="269748" y="304800"/>
                    <a:pt x="274955" y="303784"/>
                    <a:pt x="279908" y="301752"/>
                  </a:cubicBezTo>
                  <a:lnTo>
                    <a:pt x="279908" y="301752"/>
                  </a:lnTo>
                  <a:lnTo>
                    <a:pt x="279908" y="301752"/>
                  </a:lnTo>
                  <a:cubicBezTo>
                    <a:pt x="284861" y="299720"/>
                    <a:pt x="289179" y="296799"/>
                    <a:pt x="292989" y="292989"/>
                  </a:cubicBezTo>
                  <a:lnTo>
                    <a:pt x="292989" y="292989"/>
                  </a:lnTo>
                  <a:lnTo>
                    <a:pt x="292989" y="292989"/>
                  </a:lnTo>
                  <a:cubicBezTo>
                    <a:pt x="296799" y="289179"/>
                    <a:pt x="299720" y="284861"/>
                    <a:pt x="301752" y="279908"/>
                  </a:cubicBezTo>
                  <a:lnTo>
                    <a:pt x="306197" y="281686"/>
                  </a:lnTo>
                  <a:lnTo>
                    <a:pt x="301752" y="279908"/>
                  </a:lnTo>
                  <a:cubicBezTo>
                    <a:pt x="303784" y="274955"/>
                    <a:pt x="304800" y="269875"/>
                    <a:pt x="304800" y="264414"/>
                  </a:cubicBezTo>
                  <a:lnTo>
                    <a:pt x="304800" y="49784"/>
                  </a:lnTo>
                  <a:cubicBezTo>
                    <a:pt x="304800" y="44450"/>
                    <a:pt x="303784" y="39243"/>
                    <a:pt x="301752" y="34290"/>
                  </a:cubicBezTo>
                  <a:lnTo>
                    <a:pt x="306197" y="32512"/>
                  </a:lnTo>
                  <a:lnTo>
                    <a:pt x="301752" y="34290"/>
                  </a:lnTo>
                  <a:cubicBezTo>
                    <a:pt x="299720" y="29337"/>
                    <a:pt x="296799" y="25019"/>
                    <a:pt x="292989" y="21209"/>
                  </a:cubicBezTo>
                  <a:lnTo>
                    <a:pt x="296418" y="17907"/>
                  </a:lnTo>
                  <a:lnTo>
                    <a:pt x="292989" y="21336"/>
                  </a:lnTo>
                  <a:cubicBezTo>
                    <a:pt x="289179" y="17526"/>
                    <a:pt x="284861" y="14605"/>
                    <a:pt x="279908" y="12573"/>
                  </a:cubicBezTo>
                  <a:lnTo>
                    <a:pt x="281686" y="8128"/>
                  </a:lnTo>
                  <a:lnTo>
                    <a:pt x="279908" y="12573"/>
                  </a:lnTo>
                  <a:cubicBezTo>
                    <a:pt x="274955" y="10541"/>
                    <a:pt x="269875" y="9525"/>
                    <a:pt x="264414" y="9525"/>
                  </a:cubicBezTo>
                  <a:lnTo>
                    <a:pt x="49911" y="9525"/>
                  </a:lnTo>
                  <a:cubicBezTo>
                    <a:pt x="44577" y="9525"/>
                    <a:pt x="39370" y="10541"/>
                    <a:pt x="34417" y="12573"/>
                  </a:cubicBezTo>
                  <a:lnTo>
                    <a:pt x="32639" y="8128"/>
                  </a:lnTo>
                  <a:lnTo>
                    <a:pt x="34417" y="12573"/>
                  </a:lnTo>
                  <a:cubicBezTo>
                    <a:pt x="29464" y="14605"/>
                    <a:pt x="25146" y="17526"/>
                    <a:pt x="21336" y="21336"/>
                  </a:cubicBezTo>
                  <a:lnTo>
                    <a:pt x="17907" y="17907"/>
                  </a:lnTo>
                  <a:lnTo>
                    <a:pt x="21336" y="21209"/>
                  </a:lnTo>
                  <a:cubicBezTo>
                    <a:pt x="17526" y="25019"/>
                    <a:pt x="14605" y="29337"/>
                    <a:pt x="12573" y="34290"/>
                  </a:cubicBezTo>
                  <a:lnTo>
                    <a:pt x="8128" y="32512"/>
                  </a:lnTo>
                  <a:lnTo>
                    <a:pt x="12573" y="34290"/>
                  </a:lnTo>
                  <a:cubicBezTo>
                    <a:pt x="10541" y="39243"/>
                    <a:pt x="9525" y="44323"/>
                    <a:pt x="9525" y="49784"/>
                  </a:cubicBezTo>
                  <a:lnTo>
                    <a:pt x="9525" y="264414"/>
                  </a:lnTo>
                  <a:close/>
                </a:path>
              </a:pathLst>
            </a:custGeom>
            <a:solidFill>
              <a:srgbClr val="BBC2DC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76996" y="1887933"/>
            <a:ext cx="3641998" cy="52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3"/>
              </a:lnSpc>
            </a:pP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Ž</a:t>
            </a:r>
            <a:r>
              <a:rPr lang="en-US" b="true" sz="2952">
                <a:solidFill>
                  <a:srgbClr val="1F1E1E"/>
                </a:solidFill>
                <a:latin typeface="Lora Bold"/>
                <a:ea typeface="Lora Bold"/>
                <a:cs typeface="Lora Bold"/>
                <a:sym typeface="Lora Bold"/>
              </a:rPr>
              <a:t>ivotnost a údržba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85648" y="2872349"/>
            <a:ext cx="90183" cy="49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8"/>
              </a:lnSpc>
            </a:pPr>
            <a:r>
              <a:rPr lang="en-US" b="true" sz="1771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42514" y="2941530"/>
            <a:ext cx="1394851" cy="40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b="true" sz="1476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Asfaltové pásy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94027" y="3456594"/>
            <a:ext cx="33861" cy="112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5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63026" y="5453624"/>
            <a:ext cx="137227" cy="307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b="true" sz="1771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63026" y="4262999"/>
            <a:ext cx="136998" cy="307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b="true" sz="1771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42885" y="5437080"/>
            <a:ext cx="843467" cy="2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9"/>
              </a:lnSpc>
            </a:pPr>
            <a:r>
              <a:rPr lang="en-US" b="true" sz="1476">
                <a:solidFill>
                  <a:srgbClr val="368436"/>
                </a:solidFill>
                <a:latin typeface="Lora Bold"/>
                <a:ea typeface="Lora Bold"/>
                <a:cs typeface="Lora Bold"/>
                <a:sym typeface="Lora Bold"/>
              </a:rPr>
              <a:t>TritoFlex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94027" y="5694969"/>
            <a:ext cx="33861" cy="260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4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42885" y="4227405"/>
            <a:ext cx="871757" cy="310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7"/>
              </a:lnSpc>
            </a:pPr>
            <a:r>
              <a:rPr lang="en-US" b="true" sz="1476">
                <a:solidFill>
                  <a:srgbClr val="124774"/>
                </a:solidFill>
                <a:latin typeface="Lora Bold"/>
                <a:ea typeface="Lora Bold"/>
                <a:cs typeface="Lora Bold"/>
                <a:sym typeface="Lora Bold"/>
              </a:rPr>
              <a:t>PVC fólie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94027" y="4494819"/>
            <a:ext cx="33861" cy="269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42885" y="3304194"/>
            <a:ext cx="4634230" cy="266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ž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ivotnost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15–20 let při pravidelné údržbě a dvouvrstvé aplikaci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42885" y="3618519"/>
            <a:ext cx="5700865" cy="58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údrž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ba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pravidelné kontroly (1–2× ročně) – pozornost vyžadují spoje jako kritická místa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42885" y="4504344"/>
            <a:ext cx="5392154" cy="266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ž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ivotnost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15–25 let (v závislosti na kvalitě a údržbě)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42885" y="4818669"/>
            <a:ext cx="5392154" cy="58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ú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držba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pro zachování dlouhé životnosti je doporučena pravidelná údržba – kontrola spojů a rizikových míst alespoň 1–2× ročně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42885" y="5694969"/>
            <a:ext cx="5471669" cy="58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ž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ivotnost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testy prokázaly životnost až 25 let při zachování klíčových vlastností – zejména pružnosti, přilnavosti a odolnosti vůči povětrnostním vlivům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42514" y="6294570"/>
            <a:ext cx="5700865" cy="266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údrž</a:t>
            </a:r>
            <a:r>
              <a:rPr lang="en-US" b="true" sz="1122" spc="4">
                <a:solidFill>
                  <a:srgbClr val="3B3535"/>
                </a:solidFill>
                <a:latin typeface="Lora Bold"/>
                <a:ea typeface="Lora Bold"/>
                <a:cs typeface="Lora Bold"/>
                <a:sym typeface="Lora Bold"/>
              </a:rPr>
              <a:t>ba ➯ </a:t>
            </a:r>
            <a:r>
              <a:rPr lang="en-US" sz="1122" spc="4">
                <a:solidFill>
                  <a:srgbClr val="3B3535"/>
                </a:solidFill>
                <a:latin typeface="Lora"/>
                <a:ea typeface="Lora"/>
                <a:cs typeface="Lora"/>
                <a:sym typeface="Lora"/>
              </a:rPr>
              <a:t>minimální - jenom optická kontrola 1 x ročně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0" y="7211392"/>
            <a:ext cx="7143750" cy="325703"/>
            <a:chOff x="0" y="0"/>
            <a:chExt cx="2490196" cy="11353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490196" cy="113535"/>
            </a:xfrm>
            <a:custGeom>
              <a:avLst/>
              <a:gdLst/>
              <a:ahLst/>
              <a:cxnLst/>
              <a:rect r="r" b="b" t="t" l="l"/>
              <a:pathLst>
                <a:path h="113535" w="2490196">
                  <a:moveTo>
                    <a:pt x="0" y="0"/>
                  </a:moveTo>
                  <a:lnTo>
                    <a:pt x="2490196" y="0"/>
                  </a:lnTo>
                  <a:lnTo>
                    <a:pt x="2490196" y="113535"/>
                  </a:lnTo>
                  <a:lnTo>
                    <a:pt x="0" y="113535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2490196" cy="12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DAGuecp8X5I</dc:identifier>
  <dcterms:modified xsi:type="dcterms:W3CDTF">2011-08-01T06:04:30Z</dcterms:modified>
  <cp:revision>1</cp:revision>
  <dc:title>Srovnani-hydroizolacnich-materialu.pdf</dc:title>
</cp:coreProperties>
</file>